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Default Extension="vml" ContentType="application/vnd.openxmlformats-officedocument.vmlDrawing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72" r:id="rId3"/>
    <p:sldId id="281" r:id="rId4"/>
    <p:sldId id="280" r:id="rId5"/>
    <p:sldId id="266" r:id="rId6"/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9" r:id="rId15"/>
    <p:sldId id="270" r:id="rId16"/>
    <p:sldId id="273" r:id="rId17"/>
    <p:sldId id="274" r:id="rId18"/>
    <p:sldId id="278" r:id="rId19"/>
    <p:sldId id="275" r:id="rId20"/>
    <p:sldId id="276" r:id="rId21"/>
    <p:sldId id="277" r:id="rId22"/>
    <p:sldId id="279" r:id="rId2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25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481ED3-30D0-4608-8325-678D6E9106B4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469C7CD-F9EE-4ACC-A7EA-641B3026B96B}">
      <dgm:prSet phldrT="[Text]" custT="1">
        <dgm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algn="l"/>
          <a:r>
            <a:rPr lang="en-US" sz="4400" b="1" cap="none" spc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bg1"/>
              </a:solidFill>
              <a:effectLst/>
            </a:rPr>
            <a:t>1, 2, 3, 4.........</a:t>
          </a:r>
        </a:p>
        <a:p>
          <a:pPr algn="l"/>
          <a:r>
            <a:rPr lang="en-US" sz="4400" b="1" cap="none" spc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bg1"/>
              </a:solidFill>
              <a:effectLst/>
              <a:latin typeface="SutonnyMJ" pitchFamily="2" charset="0"/>
            </a:rPr>
            <a:t> </a:t>
          </a:r>
          <a:r>
            <a:rPr lang="en-US" sz="5400" b="1" cap="none" spc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bg1"/>
              </a:solidFill>
              <a:effectLst/>
              <a:latin typeface="SutonnyMJ" pitchFamily="2" charset="0"/>
            </a:rPr>
            <a:t>¯^vfvweK msL¨v</a:t>
          </a:r>
          <a:endParaRPr lang="en-US" sz="4400" b="1" cap="none" spc="0">
            <a:ln w="10541" cmpd="sng">
              <a:solidFill>
                <a:srgbClr val="7D7D7D">
                  <a:tint val="100000"/>
                  <a:shade val="100000"/>
                  <a:satMod val="110000"/>
                </a:srgbClr>
              </a:solidFill>
              <a:prstDash val="solid"/>
            </a:ln>
            <a:solidFill>
              <a:schemeClr val="bg1"/>
            </a:solidFill>
            <a:effectLst/>
            <a:latin typeface="SutonnyMJ" pitchFamily="2" charset="0"/>
          </a:endParaRPr>
        </a:p>
      </dgm:t>
    </dgm:pt>
    <dgm:pt modelId="{741D2AEC-7990-4CFF-9A01-34DE5E43BA21}" type="parTrans" cxnId="{67D398FB-2FA2-4D6D-96F3-3AD957D19065}">
      <dgm:prSet/>
      <dgm:spPr/>
      <dgm:t>
        <a:bodyPr/>
        <a:lstStyle/>
        <a:p>
          <a:endParaRPr lang="en-US"/>
        </a:p>
      </dgm:t>
    </dgm:pt>
    <dgm:pt modelId="{9A4D1E58-84DE-4411-A0AB-3CFB6E1B6DCA}" type="sibTrans" cxnId="{67D398FB-2FA2-4D6D-96F3-3AD957D19065}">
      <dgm:prSet/>
      <dgm:spPr/>
      <dgm:t>
        <a:bodyPr/>
        <a:lstStyle/>
        <a:p>
          <a:endParaRPr lang="en-US"/>
        </a:p>
      </dgm:t>
    </dgm:pt>
    <dgm:pt modelId="{FA196EF1-8326-4B0D-9DF3-211CC2CA1F0F}">
      <dgm:prSet phldrT="[Text]" custT="1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algn="l"/>
          <a:r>
            <a:rPr lang="de-DE" sz="3600" b="1" cap="none" spc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bg1"/>
              </a:solidFill>
              <a:effectLst/>
            </a:rPr>
            <a:t>2, 3, 5, 7........</a:t>
          </a:r>
          <a:r>
            <a:rPr lang="de-DE" sz="3600" b="1" cap="none" spc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bg1"/>
              </a:solidFill>
              <a:effectLst/>
              <a:latin typeface="SutonnyMJ" pitchFamily="2" charset="0"/>
            </a:rPr>
            <a:t>BZ¨vw`</a:t>
          </a:r>
        </a:p>
        <a:p>
          <a:pPr algn="ctr"/>
          <a:r>
            <a:rPr lang="en-US" sz="4400" b="1" cap="none" spc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bg1"/>
              </a:solidFill>
              <a:effectLst/>
              <a:latin typeface="SutonnyMJ" pitchFamily="2" charset="0"/>
            </a:rPr>
            <a:t>†gŠwjK msL¨v</a:t>
          </a:r>
          <a:endParaRPr lang="en-US" sz="4400" b="1" cap="none" spc="0">
            <a:ln w="10541" cmpd="sng">
              <a:solidFill>
                <a:srgbClr val="7D7D7D">
                  <a:tint val="100000"/>
                  <a:shade val="100000"/>
                  <a:satMod val="110000"/>
                </a:srgbClr>
              </a:solidFill>
              <a:prstDash val="solid"/>
            </a:ln>
            <a:solidFill>
              <a:schemeClr val="bg1"/>
            </a:solidFill>
            <a:effectLst/>
            <a:latin typeface="SutonnyMJ" pitchFamily="2" charset="0"/>
          </a:endParaRPr>
        </a:p>
      </dgm:t>
    </dgm:pt>
    <dgm:pt modelId="{D784AA4C-8EAF-4ABA-8450-CADEB441B77B}" type="parTrans" cxnId="{8B3D8618-1B47-4613-A682-7E2ACFDA1C5E}">
      <dgm:prSet>
        <dgm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/>
        </a:p>
      </dgm:t>
    </dgm:pt>
    <dgm:pt modelId="{71784288-6009-4D7D-9876-1B3AAAE15ACB}" type="sibTrans" cxnId="{8B3D8618-1B47-4613-A682-7E2ACFDA1C5E}">
      <dgm:prSet/>
      <dgm:spPr/>
      <dgm:t>
        <a:bodyPr/>
        <a:lstStyle/>
        <a:p>
          <a:endParaRPr lang="en-US"/>
        </a:p>
      </dgm:t>
    </dgm:pt>
    <dgm:pt modelId="{71C765C4-03B1-48F0-8B3C-77AB8F23ECB7}">
      <dgm:prSet phldrT="[Text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pPr algn="l"/>
          <a:r>
            <a:rPr lang="en-US" sz="4400" b="1" cap="none" spc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bg1"/>
              </a:solidFill>
              <a:effectLst/>
            </a:rPr>
            <a:t>4, 6, 8, 9,....</a:t>
          </a:r>
          <a:r>
            <a:rPr lang="en-US" sz="4400" b="1" cap="none" spc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bg1"/>
              </a:solidFill>
              <a:effectLst/>
              <a:latin typeface="SutonnyMJ" pitchFamily="2" charset="0"/>
            </a:rPr>
            <a:t>BZ¨vw` </a:t>
          </a:r>
        </a:p>
        <a:p>
          <a:pPr algn="ctr"/>
          <a:r>
            <a:rPr lang="en-US" sz="4800" b="1" cap="none" spc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bg1"/>
              </a:solidFill>
              <a:effectLst/>
              <a:latin typeface="SutonnyMJ" pitchFamily="2" charset="0"/>
            </a:rPr>
            <a:t>†hŠwMK msL¨v</a:t>
          </a:r>
          <a:endParaRPr lang="en-US" sz="4800" b="1" cap="none" spc="0">
            <a:ln w="10541" cmpd="sng">
              <a:solidFill>
                <a:srgbClr val="7D7D7D">
                  <a:tint val="100000"/>
                  <a:shade val="100000"/>
                  <a:satMod val="110000"/>
                </a:srgbClr>
              </a:solidFill>
              <a:prstDash val="solid"/>
            </a:ln>
            <a:solidFill>
              <a:schemeClr val="bg1"/>
            </a:solidFill>
            <a:effectLst/>
            <a:latin typeface="SutonnyMJ" pitchFamily="2" charset="0"/>
          </a:endParaRPr>
        </a:p>
      </dgm:t>
    </dgm:pt>
    <dgm:pt modelId="{8DCE2889-40B4-4768-9D80-DC5F5184AD08}" type="parTrans" cxnId="{CED6EB4E-31C4-496F-A93E-59877C29B7E7}">
      <dgm:prSet>
        <dgm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/>
        </a:p>
      </dgm:t>
    </dgm:pt>
    <dgm:pt modelId="{59B71CB3-4DFA-477C-AD21-FAAECE31328F}" type="sibTrans" cxnId="{CED6EB4E-31C4-496F-A93E-59877C29B7E7}">
      <dgm:prSet/>
      <dgm:spPr/>
      <dgm:t>
        <a:bodyPr/>
        <a:lstStyle/>
        <a:p>
          <a:endParaRPr lang="en-US"/>
        </a:p>
      </dgm:t>
    </dgm:pt>
    <dgm:pt modelId="{B74A46B1-8A06-453E-B1B1-C493A1799DC2}" type="pres">
      <dgm:prSet presAssocID="{A0481ED3-30D0-4608-8325-678D6E9106B4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CEFF7AA-D6A9-458B-B9AE-9405B17929A6}" type="pres">
      <dgm:prSet presAssocID="{E469C7CD-F9EE-4ACC-A7EA-641B3026B96B}" presName="root1" presStyleCnt="0"/>
      <dgm:spPr/>
    </dgm:pt>
    <dgm:pt modelId="{DFA4B74E-44E7-43A8-B08B-15B11B1E7594}" type="pres">
      <dgm:prSet presAssocID="{E469C7CD-F9EE-4ACC-A7EA-641B3026B96B}" presName="LevelOneTextNode" presStyleLbl="node0" presStyleIdx="0" presStyleCnt="1" custScaleX="213618" custScaleY="243048" custLinFactNeighborY="525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54F2E82-B208-4D88-A5FE-74512C0E7209}" type="pres">
      <dgm:prSet presAssocID="{E469C7CD-F9EE-4ACC-A7EA-641B3026B96B}" presName="level2hierChild" presStyleCnt="0"/>
      <dgm:spPr/>
    </dgm:pt>
    <dgm:pt modelId="{B037EA7E-C109-4E34-BB65-0A90507D7A8D}" type="pres">
      <dgm:prSet presAssocID="{D784AA4C-8EAF-4ABA-8450-CADEB441B77B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47403D51-943D-4B7F-A5DF-11EEBB8963D1}" type="pres">
      <dgm:prSet presAssocID="{D784AA4C-8EAF-4ABA-8450-CADEB441B77B}" presName="connTx" presStyleLbl="parChTrans1D2" presStyleIdx="0" presStyleCnt="2"/>
      <dgm:spPr/>
      <dgm:t>
        <a:bodyPr/>
        <a:lstStyle/>
        <a:p>
          <a:endParaRPr lang="en-US"/>
        </a:p>
      </dgm:t>
    </dgm:pt>
    <dgm:pt modelId="{327C9B7D-D073-4548-8401-533DEDFFFD02}" type="pres">
      <dgm:prSet presAssocID="{FA196EF1-8326-4B0D-9DF3-211CC2CA1F0F}" presName="root2" presStyleCnt="0"/>
      <dgm:spPr/>
    </dgm:pt>
    <dgm:pt modelId="{AB9A2601-3539-4E15-825A-233BEC2530F4}" type="pres">
      <dgm:prSet presAssocID="{FA196EF1-8326-4B0D-9DF3-211CC2CA1F0F}" presName="LevelTwoTextNode" presStyleLbl="node2" presStyleIdx="0" presStyleCnt="2" custScaleX="257059" custScaleY="165780" custLinFactNeighborX="67546" custLinFactNeighborY="1115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AD1BA2F-7875-4243-BFE5-5F9E1402581C}" type="pres">
      <dgm:prSet presAssocID="{FA196EF1-8326-4B0D-9DF3-211CC2CA1F0F}" presName="level3hierChild" presStyleCnt="0"/>
      <dgm:spPr/>
    </dgm:pt>
    <dgm:pt modelId="{24E6D9C0-13AA-4A16-B7F8-4877CCA9876C}" type="pres">
      <dgm:prSet presAssocID="{8DCE2889-40B4-4768-9D80-DC5F5184AD08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097D2EA7-21B3-450D-9D26-7ABB6AAD9A94}" type="pres">
      <dgm:prSet presAssocID="{8DCE2889-40B4-4768-9D80-DC5F5184AD08}" presName="connTx" presStyleLbl="parChTrans1D2" presStyleIdx="1" presStyleCnt="2"/>
      <dgm:spPr/>
      <dgm:t>
        <a:bodyPr/>
        <a:lstStyle/>
        <a:p>
          <a:endParaRPr lang="en-US"/>
        </a:p>
      </dgm:t>
    </dgm:pt>
    <dgm:pt modelId="{4C230DEE-68F7-4AF1-8982-D119D23AB467}" type="pres">
      <dgm:prSet presAssocID="{71C765C4-03B1-48F0-8B3C-77AB8F23ECB7}" presName="root2" presStyleCnt="0"/>
      <dgm:spPr/>
    </dgm:pt>
    <dgm:pt modelId="{B5C18A84-08A2-49FB-8CB5-43E191A9CCE6}" type="pres">
      <dgm:prSet presAssocID="{71C765C4-03B1-48F0-8B3C-77AB8F23ECB7}" presName="LevelTwoTextNode" presStyleLbl="node2" presStyleIdx="1" presStyleCnt="2" custScaleX="256186" custScaleY="183491" custLinFactNeighborX="97990" custLinFactNeighborY="363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C4C80EB-13A5-4C83-AC81-B43443AE6ADB}" type="pres">
      <dgm:prSet presAssocID="{71C765C4-03B1-48F0-8B3C-77AB8F23ECB7}" presName="level3hierChild" presStyleCnt="0"/>
      <dgm:spPr/>
    </dgm:pt>
  </dgm:ptLst>
  <dgm:cxnLst>
    <dgm:cxn modelId="{AD502FF1-0937-494C-88C5-59AFDCD4E450}" type="presOf" srcId="{E469C7CD-F9EE-4ACC-A7EA-641B3026B96B}" destId="{DFA4B74E-44E7-43A8-B08B-15B11B1E7594}" srcOrd="0" destOrd="0" presId="urn:microsoft.com/office/officeart/2005/8/layout/hierarchy2"/>
    <dgm:cxn modelId="{55058053-ABF2-4AA0-BE26-0F60CF0D1866}" type="presOf" srcId="{D784AA4C-8EAF-4ABA-8450-CADEB441B77B}" destId="{B037EA7E-C109-4E34-BB65-0A90507D7A8D}" srcOrd="0" destOrd="0" presId="urn:microsoft.com/office/officeart/2005/8/layout/hierarchy2"/>
    <dgm:cxn modelId="{B4B357DA-6A4D-441A-8420-0420E1E407D6}" type="presOf" srcId="{8DCE2889-40B4-4768-9D80-DC5F5184AD08}" destId="{24E6D9C0-13AA-4A16-B7F8-4877CCA9876C}" srcOrd="0" destOrd="0" presId="urn:microsoft.com/office/officeart/2005/8/layout/hierarchy2"/>
    <dgm:cxn modelId="{67D398FB-2FA2-4D6D-96F3-3AD957D19065}" srcId="{A0481ED3-30D0-4608-8325-678D6E9106B4}" destId="{E469C7CD-F9EE-4ACC-A7EA-641B3026B96B}" srcOrd="0" destOrd="0" parTransId="{741D2AEC-7990-4CFF-9A01-34DE5E43BA21}" sibTransId="{9A4D1E58-84DE-4411-A0AB-3CFB6E1B6DCA}"/>
    <dgm:cxn modelId="{43F493D1-E809-4428-A78D-85683F823832}" type="presOf" srcId="{8DCE2889-40B4-4768-9D80-DC5F5184AD08}" destId="{097D2EA7-21B3-450D-9D26-7ABB6AAD9A94}" srcOrd="1" destOrd="0" presId="urn:microsoft.com/office/officeart/2005/8/layout/hierarchy2"/>
    <dgm:cxn modelId="{2B44BFC2-F19A-47B2-A541-919E34C26D98}" type="presOf" srcId="{A0481ED3-30D0-4608-8325-678D6E9106B4}" destId="{B74A46B1-8A06-453E-B1B1-C493A1799DC2}" srcOrd="0" destOrd="0" presId="urn:microsoft.com/office/officeart/2005/8/layout/hierarchy2"/>
    <dgm:cxn modelId="{E3EA1A8B-4145-47EF-A9A6-C8C938913855}" type="presOf" srcId="{D784AA4C-8EAF-4ABA-8450-CADEB441B77B}" destId="{47403D51-943D-4B7F-A5DF-11EEBB8963D1}" srcOrd="1" destOrd="0" presId="urn:microsoft.com/office/officeart/2005/8/layout/hierarchy2"/>
    <dgm:cxn modelId="{F61BC39A-0BB5-48C2-89A3-274E3E2AB341}" type="presOf" srcId="{71C765C4-03B1-48F0-8B3C-77AB8F23ECB7}" destId="{B5C18A84-08A2-49FB-8CB5-43E191A9CCE6}" srcOrd="0" destOrd="0" presId="urn:microsoft.com/office/officeart/2005/8/layout/hierarchy2"/>
    <dgm:cxn modelId="{8B3D8618-1B47-4613-A682-7E2ACFDA1C5E}" srcId="{E469C7CD-F9EE-4ACC-A7EA-641B3026B96B}" destId="{FA196EF1-8326-4B0D-9DF3-211CC2CA1F0F}" srcOrd="0" destOrd="0" parTransId="{D784AA4C-8EAF-4ABA-8450-CADEB441B77B}" sibTransId="{71784288-6009-4D7D-9876-1B3AAAE15ACB}"/>
    <dgm:cxn modelId="{CED6EB4E-31C4-496F-A93E-59877C29B7E7}" srcId="{E469C7CD-F9EE-4ACC-A7EA-641B3026B96B}" destId="{71C765C4-03B1-48F0-8B3C-77AB8F23ECB7}" srcOrd="1" destOrd="0" parTransId="{8DCE2889-40B4-4768-9D80-DC5F5184AD08}" sibTransId="{59B71CB3-4DFA-477C-AD21-FAAECE31328F}"/>
    <dgm:cxn modelId="{8914925E-2E18-4DF3-ADC0-2AA524FAF171}" type="presOf" srcId="{FA196EF1-8326-4B0D-9DF3-211CC2CA1F0F}" destId="{AB9A2601-3539-4E15-825A-233BEC2530F4}" srcOrd="0" destOrd="0" presId="urn:microsoft.com/office/officeart/2005/8/layout/hierarchy2"/>
    <dgm:cxn modelId="{E5AF8365-0BB5-4599-9F26-09A9F803A729}" type="presParOf" srcId="{B74A46B1-8A06-453E-B1B1-C493A1799DC2}" destId="{CCEFF7AA-D6A9-458B-B9AE-9405B17929A6}" srcOrd="0" destOrd="0" presId="urn:microsoft.com/office/officeart/2005/8/layout/hierarchy2"/>
    <dgm:cxn modelId="{650250BE-E10F-40FC-9B8C-DB2E5D58C1D6}" type="presParOf" srcId="{CCEFF7AA-D6A9-458B-B9AE-9405B17929A6}" destId="{DFA4B74E-44E7-43A8-B08B-15B11B1E7594}" srcOrd="0" destOrd="0" presId="urn:microsoft.com/office/officeart/2005/8/layout/hierarchy2"/>
    <dgm:cxn modelId="{B46EF398-9A79-4469-90D5-F273A9038CBB}" type="presParOf" srcId="{CCEFF7AA-D6A9-458B-B9AE-9405B17929A6}" destId="{954F2E82-B208-4D88-A5FE-74512C0E7209}" srcOrd="1" destOrd="0" presId="urn:microsoft.com/office/officeart/2005/8/layout/hierarchy2"/>
    <dgm:cxn modelId="{7B37191B-DDA3-492F-9895-C709BAF67320}" type="presParOf" srcId="{954F2E82-B208-4D88-A5FE-74512C0E7209}" destId="{B037EA7E-C109-4E34-BB65-0A90507D7A8D}" srcOrd="0" destOrd="0" presId="urn:microsoft.com/office/officeart/2005/8/layout/hierarchy2"/>
    <dgm:cxn modelId="{5CC29DB5-D7CA-4756-BA4A-7B812D9278D2}" type="presParOf" srcId="{B037EA7E-C109-4E34-BB65-0A90507D7A8D}" destId="{47403D51-943D-4B7F-A5DF-11EEBB8963D1}" srcOrd="0" destOrd="0" presId="urn:microsoft.com/office/officeart/2005/8/layout/hierarchy2"/>
    <dgm:cxn modelId="{9365B309-2917-4A55-A27B-01ABF91C06EA}" type="presParOf" srcId="{954F2E82-B208-4D88-A5FE-74512C0E7209}" destId="{327C9B7D-D073-4548-8401-533DEDFFFD02}" srcOrd="1" destOrd="0" presId="urn:microsoft.com/office/officeart/2005/8/layout/hierarchy2"/>
    <dgm:cxn modelId="{B1C4D786-C8DA-4903-A032-C92713A559B3}" type="presParOf" srcId="{327C9B7D-D073-4548-8401-533DEDFFFD02}" destId="{AB9A2601-3539-4E15-825A-233BEC2530F4}" srcOrd="0" destOrd="0" presId="urn:microsoft.com/office/officeart/2005/8/layout/hierarchy2"/>
    <dgm:cxn modelId="{6A0B3F9B-48DA-4999-B5D6-D5C58F1701D9}" type="presParOf" srcId="{327C9B7D-D073-4548-8401-533DEDFFFD02}" destId="{4AD1BA2F-7875-4243-BFE5-5F9E1402581C}" srcOrd="1" destOrd="0" presId="urn:microsoft.com/office/officeart/2005/8/layout/hierarchy2"/>
    <dgm:cxn modelId="{6360C4C0-770B-4E73-802C-3F093CABC080}" type="presParOf" srcId="{954F2E82-B208-4D88-A5FE-74512C0E7209}" destId="{24E6D9C0-13AA-4A16-B7F8-4877CCA9876C}" srcOrd="2" destOrd="0" presId="urn:microsoft.com/office/officeart/2005/8/layout/hierarchy2"/>
    <dgm:cxn modelId="{3ED9476F-4CE2-4BE9-9A92-132B62635745}" type="presParOf" srcId="{24E6D9C0-13AA-4A16-B7F8-4877CCA9876C}" destId="{097D2EA7-21B3-450D-9D26-7ABB6AAD9A94}" srcOrd="0" destOrd="0" presId="urn:microsoft.com/office/officeart/2005/8/layout/hierarchy2"/>
    <dgm:cxn modelId="{AD518B2A-E9B5-4154-ABBB-1913D1B003E1}" type="presParOf" srcId="{954F2E82-B208-4D88-A5FE-74512C0E7209}" destId="{4C230DEE-68F7-4AF1-8982-D119D23AB467}" srcOrd="3" destOrd="0" presId="urn:microsoft.com/office/officeart/2005/8/layout/hierarchy2"/>
    <dgm:cxn modelId="{2458FAB6-6B5D-43A8-A9DC-53C829A6AE93}" type="presParOf" srcId="{4C230DEE-68F7-4AF1-8982-D119D23AB467}" destId="{B5C18A84-08A2-49FB-8CB5-43E191A9CCE6}" srcOrd="0" destOrd="0" presId="urn:microsoft.com/office/officeart/2005/8/layout/hierarchy2"/>
    <dgm:cxn modelId="{D87CD05F-DA46-4A05-B145-D0F381A73190}" type="presParOf" srcId="{4C230DEE-68F7-4AF1-8982-D119D23AB467}" destId="{BC4C80EB-13A5-4C83-AC81-B43443AE6ADB}" srcOrd="1" destOrd="0" presId="urn:microsoft.com/office/officeart/2005/8/layout/hierarchy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DC1CD53-158B-40B8-A231-F45FEF047C37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778E407-77DA-4526-BA22-65C2E3368D64}">
      <dgm:prSet phldrT="[Text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>
          <a:scene3d>
            <a:camera prst="orthographicFront"/>
            <a:lightRig rig="flat" dir="t">
              <a:rot lat="0" lon="0" rev="18900000"/>
            </a:lightRig>
          </a:scene3d>
          <a:sp3d extrusionH="31750" contourW="6350" prstMaterial="powder">
            <a:bevelT w="19050" h="19050" prst="angle"/>
            <a:contourClr>
              <a:schemeClr val="accent3">
                <a:tint val="100000"/>
                <a:shade val="100000"/>
                <a:satMod val="100000"/>
                <a:hueMod val="100000"/>
              </a:schemeClr>
            </a:contourClr>
          </a:sp3d>
        </a:bodyPr>
        <a:lstStyle/>
        <a:p>
          <a:pPr algn="l"/>
          <a:r>
            <a:rPr lang="en-US" sz="4800" b="1" cap="none" spc="0" smtClean="0">
              <a:ln/>
              <a:solidFill>
                <a:schemeClr val="accent3"/>
              </a:solidFill>
              <a:effectLst/>
              <a:latin typeface="SutonnyMJ" pitchFamily="2" charset="0"/>
            </a:rPr>
            <a:t>fMœvsk msL¨v</a:t>
          </a:r>
          <a:endParaRPr lang="en-US" sz="4800" b="1" cap="none" spc="0">
            <a:ln/>
            <a:solidFill>
              <a:schemeClr val="accent3"/>
            </a:solidFill>
            <a:effectLst/>
            <a:latin typeface="SutonnyMJ" pitchFamily="2" charset="0"/>
          </a:endParaRPr>
        </a:p>
      </dgm:t>
    </dgm:pt>
    <dgm:pt modelId="{4BD24700-7C0C-4D6B-B31E-50F53EF2F890}" type="parTrans" cxnId="{9D63FA21-E484-4C63-A407-EA0447C5BD62}">
      <dgm:prSet/>
      <dgm:spPr/>
      <dgm:t>
        <a:bodyPr/>
        <a:lstStyle/>
        <a:p>
          <a:pPr algn="l"/>
          <a:endParaRPr lang="en-US" sz="4000">
            <a:latin typeface="SutonnyMJ" pitchFamily="2" charset="0"/>
          </a:endParaRPr>
        </a:p>
      </dgm:t>
    </dgm:pt>
    <dgm:pt modelId="{F2A6EC5A-7390-4626-B46C-1DFC7AD49D2E}" type="sibTrans" cxnId="{9D63FA21-E484-4C63-A407-EA0447C5BD62}">
      <dgm:prSet/>
      <dgm:spPr/>
      <dgm:t>
        <a:bodyPr/>
        <a:lstStyle/>
        <a:p>
          <a:pPr algn="l"/>
          <a:endParaRPr lang="en-US" sz="4000">
            <a:latin typeface="SutonnyMJ" pitchFamily="2" charset="0"/>
          </a:endParaRPr>
        </a:p>
      </dgm:t>
    </dgm:pt>
    <dgm:pt modelId="{47D607F2-935B-4465-BEB3-016B06F1D6E2}">
      <dgm:prSet phldrT="[Text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>
          <a:scene3d>
            <a:camera prst="orthographicFront"/>
            <a:lightRig rig="flat" dir="t">
              <a:rot lat="0" lon="0" rev="18900000"/>
            </a:lightRig>
          </a:scene3d>
          <a:sp3d extrusionH="31750" contourW="6350" prstMaterial="powder">
            <a:bevelT w="19050" h="19050" prst="angle"/>
            <a:contourClr>
              <a:schemeClr val="accent3">
                <a:tint val="100000"/>
                <a:shade val="100000"/>
                <a:satMod val="100000"/>
                <a:hueMod val="100000"/>
              </a:schemeClr>
            </a:contourClr>
          </a:sp3d>
        </a:bodyPr>
        <a:lstStyle/>
        <a:p>
          <a:pPr algn="ctr"/>
          <a:r>
            <a:rPr lang="en-US" sz="3600" b="1" cap="none" spc="0" smtClean="0">
              <a:ln/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rPr>
            <a:t>p </a:t>
          </a:r>
          <a:r>
            <a:rPr lang="en-US" sz="3600" b="1" cap="none" spc="0" smtClean="0">
              <a:ln/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  <a:sym typeface="Symbol"/>
            </a:rPr>
            <a:t></a:t>
          </a:r>
          <a:r>
            <a:rPr lang="en-US" sz="3600" b="1" cap="none" spc="0" smtClean="0">
              <a:ln/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rPr>
            <a:t> q </a:t>
          </a:r>
          <a:r>
            <a:rPr lang="en-US" sz="3600" b="1" cap="none" spc="0" smtClean="0">
              <a:ln/>
              <a:solidFill>
                <a:schemeClr val="accent3"/>
              </a:solidFill>
              <a:effectLst/>
              <a:latin typeface="SutonnyMJ" pitchFamily="2" charset="0"/>
            </a:rPr>
            <a:t>n‡j fMœvsk‡K cÖK…Z fMœvsk ejv nq|</a:t>
          </a:r>
          <a:endParaRPr lang="en-US" sz="3600" b="1" cap="none" spc="0">
            <a:ln/>
            <a:solidFill>
              <a:schemeClr val="accent3"/>
            </a:solidFill>
            <a:effectLst/>
            <a:latin typeface="SutonnyMJ" pitchFamily="2" charset="0"/>
          </a:endParaRPr>
        </a:p>
      </dgm:t>
    </dgm:pt>
    <dgm:pt modelId="{5F5E2004-B791-4C36-AAFB-5C46F8C65042}" type="parTrans" cxnId="{E64BDB7B-BE87-4736-B74D-7552EF69E466}">
      <dgm:prSet custT="1">
        <dgm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pPr algn="l"/>
          <a:endParaRPr lang="en-US" sz="4000">
            <a:latin typeface="SutonnyMJ" pitchFamily="2" charset="0"/>
          </a:endParaRPr>
        </a:p>
      </dgm:t>
    </dgm:pt>
    <dgm:pt modelId="{135313CC-DB23-4463-87EE-FCEABF59F6FD}" type="sibTrans" cxnId="{E64BDB7B-BE87-4736-B74D-7552EF69E466}">
      <dgm:prSet/>
      <dgm:spPr/>
      <dgm:t>
        <a:bodyPr/>
        <a:lstStyle/>
        <a:p>
          <a:pPr algn="l"/>
          <a:endParaRPr lang="en-US" sz="4000">
            <a:latin typeface="SutonnyMJ" pitchFamily="2" charset="0"/>
          </a:endParaRPr>
        </a:p>
      </dgm:t>
    </dgm:pt>
    <dgm:pt modelId="{8BE18B0E-DCA4-400F-B174-3A8AE2EEC6EB}">
      <dgm:prSet phldrT="[Text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>
          <a:scene3d>
            <a:camera prst="orthographicFront"/>
            <a:lightRig rig="flat" dir="t">
              <a:rot lat="0" lon="0" rev="18900000"/>
            </a:lightRig>
          </a:scene3d>
          <a:sp3d extrusionH="31750" contourW="6350" prstMaterial="powder">
            <a:bevelT w="19050" h="19050" prst="angle"/>
            <a:contourClr>
              <a:schemeClr val="accent3">
                <a:tint val="100000"/>
                <a:shade val="100000"/>
                <a:satMod val="100000"/>
                <a:hueMod val="100000"/>
              </a:schemeClr>
            </a:contourClr>
          </a:sp3d>
        </a:bodyPr>
        <a:lstStyle/>
        <a:p>
          <a:pPr algn="ctr"/>
          <a:r>
            <a:rPr lang="en-US" sz="3600" b="1" cap="none" spc="0" smtClean="0">
              <a:ln/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rPr>
            <a:t>p </a:t>
          </a:r>
          <a:r>
            <a:rPr lang="en-US" sz="3600" b="1" cap="none" spc="0" smtClean="0">
              <a:ln/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  <a:sym typeface="Symbol"/>
            </a:rPr>
            <a:t></a:t>
          </a:r>
          <a:r>
            <a:rPr lang="en-US" sz="3600" b="1" cap="none" spc="0" smtClean="0">
              <a:ln/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rPr>
            <a:t>q </a:t>
          </a:r>
          <a:r>
            <a:rPr lang="en-US" sz="3600" b="1" cap="none" spc="0" smtClean="0">
              <a:ln/>
              <a:solidFill>
                <a:schemeClr val="accent3"/>
              </a:solidFill>
              <a:effectLst/>
              <a:latin typeface="SutonnyMJ" pitchFamily="2" charset="0"/>
            </a:rPr>
            <a:t>n‡j fMœvsk‡K AcÖK…Z fMœvsk ejv nq|</a:t>
          </a:r>
          <a:endParaRPr lang="en-US" sz="3600" b="1" cap="none" spc="0">
            <a:ln/>
            <a:solidFill>
              <a:schemeClr val="accent3"/>
            </a:solidFill>
            <a:effectLst/>
            <a:latin typeface="SutonnyMJ" pitchFamily="2" charset="0"/>
          </a:endParaRPr>
        </a:p>
      </dgm:t>
    </dgm:pt>
    <dgm:pt modelId="{19606592-D2C3-427F-B1B5-7790BF8D6B5F}" type="parTrans" cxnId="{7071F9B8-0155-42A3-A3C1-DD0AD1F7223A}">
      <dgm:prSet custT="1">
        <dgm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pPr algn="l"/>
          <a:endParaRPr lang="en-US" sz="4000">
            <a:latin typeface="SutonnyMJ" pitchFamily="2" charset="0"/>
          </a:endParaRPr>
        </a:p>
      </dgm:t>
    </dgm:pt>
    <dgm:pt modelId="{00FD9427-864F-4995-80DF-118EA9B5B676}" type="sibTrans" cxnId="{7071F9B8-0155-42A3-A3C1-DD0AD1F7223A}">
      <dgm:prSet/>
      <dgm:spPr/>
      <dgm:t>
        <a:bodyPr/>
        <a:lstStyle/>
        <a:p>
          <a:pPr algn="l"/>
          <a:endParaRPr lang="en-US" sz="4000">
            <a:latin typeface="SutonnyMJ" pitchFamily="2" charset="0"/>
          </a:endParaRPr>
        </a:p>
      </dgm:t>
    </dgm:pt>
    <dgm:pt modelId="{F21B3D51-5B8F-417D-894D-32708D9C47AE}" type="pres">
      <dgm:prSet presAssocID="{FDC1CD53-158B-40B8-A231-F45FEF047C3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5E6ACB7-9162-4AFF-A966-AE96DA2515E1}" type="pres">
      <dgm:prSet presAssocID="{A778E407-77DA-4526-BA22-65C2E3368D64}" presName="root1" presStyleCnt="0"/>
      <dgm:spPr/>
    </dgm:pt>
    <dgm:pt modelId="{13711D49-C0A5-4E38-B78B-AB0FEF2F4C05}" type="pres">
      <dgm:prSet presAssocID="{A778E407-77DA-4526-BA22-65C2E3368D64}" presName="LevelOneTextNode" presStyleLbl="node0" presStyleIdx="0" presStyleCnt="1" custScaleY="63257" custLinFactNeighborX="-34390" custLinFactNeighborY="-192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6DA67FD-390A-4D31-B98A-F20EB5FB6551}" type="pres">
      <dgm:prSet presAssocID="{A778E407-77DA-4526-BA22-65C2E3368D64}" presName="level2hierChild" presStyleCnt="0"/>
      <dgm:spPr/>
    </dgm:pt>
    <dgm:pt modelId="{C2EE79A3-E96B-499F-878E-7224359FADFD}" type="pres">
      <dgm:prSet presAssocID="{5F5E2004-B791-4C36-AAFB-5C46F8C65042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A049E7C0-076D-472C-BC75-7FE3C6E92276}" type="pres">
      <dgm:prSet presAssocID="{5F5E2004-B791-4C36-AAFB-5C46F8C65042}" presName="connTx" presStyleLbl="parChTrans1D2" presStyleIdx="0" presStyleCnt="2"/>
      <dgm:spPr/>
      <dgm:t>
        <a:bodyPr/>
        <a:lstStyle/>
        <a:p>
          <a:endParaRPr lang="en-US"/>
        </a:p>
      </dgm:t>
    </dgm:pt>
    <dgm:pt modelId="{A51132D1-A056-41E5-BE67-A5CEE3D765EE}" type="pres">
      <dgm:prSet presAssocID="{47D607F2-935B-4465-BEB3-016B06F1D6E2}" presName="root2" presStyleCnt="0"/>
      <dgm:spPr/>
    </dgm:pt>
    <dgm:pt modelId="{7A2F2A5D-2CD0-4C33-B8C3-DD98639573A8}" type="pres">
      <dgm:prSet presAssocID="{47D607F2-935B-4465-BEB3-016B06F1D6E2}" presName="LevelTwoTextNode" presStyleLbl="node2" presStyleIdx="0" presStyleCnt="2" custScaleX="182172" custLinFactNeighborX="-2582" custLinFactNeighborY="-16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BB3EB6C-EE12-441F-A2A5-6AC818148E55}" type="pres">
      <dgm:prSet presAssocID="{47D607F2-935B-4465-BEB3-016B06F1D6E2}" presName="level3hierChild" presStyleCnt="0"/>
      <dgm:spPr/>
    </dgm:pt>
    <dgm:pt modelId="{0FDB4C70-1A20-452D-B59B-7F6B8083E1FC}" type="pres">
      <dgm:prSet presAssocID="{19606592-D2C3-427F-B1B5-7790BF8D6B5F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2A4B19CD-A622-4A74-A292-BC005D044B17}" type="pres">
      <dgm:prSet presAssocID="{19606592-D2C3-427F-B1B5-7790BF8D6B5F}" presName="connTx" presStyleLbl="parChTrans1D2" presStyleIdx="1" presStyleCnt="2"/>
      <dgm:spPr/>
      <dgm:t>
        <a:bodyPr/>
        <a:lstStyle/>
        <a:p>
          <a:endParaRPr lang="en-US"/>
        </a:p>
      </dgm:t>
    </dgm:pt>
    <dgm:pt modelId="{10184EBE-0953-4F87-9B41-1EE475E53C40}" type="pres">
      <dgm:prSet presAssocID="{8BE18B0E-DCA4-400F-B174-3A8AE2EEC6EB}" presName="root2" presStyleCnt="0"/>
      <dgm:spPr/>
    </dgm:pt>
    <dgm:pt modelId="{41DAEDE7-29A9-4656-8CE6-B6EDD8DFF2B3}" type="pres">
      <dgm:prSet presAssocID="{8BE18B0E-DCA4-400F-B174-3A8AE2EEC6EB}" presName="LevelTwoTextNode" presStyleLbl="node2" presStyleIdx="1" presStyleCnt="2" custScaleX="173436" custLinFactNeighborX="2987" custLinFactNeighborY="-378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3372FE8-0C3C-4CB7-85E5-53CDB4E872B4}" type="pres">
      <dgm:prSet presAssocID="{8BE18B0E-DCA4-400F-B174-3A8AE2EEC6EB}" presName="level3hierChild" presStyleCnt="0"/>
      <dgm:spPr/>
    </dgm:pt>
  </dgm:ptLst>
  <dgm:cxnLst>
    <dgm:cxn modelId="{A7B4C121-681A-43AA-89B2-F344CDD17E4F}" type="presOf" srcId="{47D607F2-935B-4465-BEB3-016B06F1D6E2}" destId="{7A2F2A5D-2CD0-4C33-B8C3-DD98639573A8}" srcOrd="0" destOrd="0" presId="urn:microsoft.com/office/officeart/2005/8/layout/hierarchy2"/>
    <dgm:cxn modelId="{9D63FA21-E484-4C63-A407-EA0447C5BD62}" srcId="{FDC1CD53-158B-40B8-A231-F45FEF047C37}" destId="{A778E407-77DA-4526-BA22-65C2E3368D64}" srcOrd="0" destOrd="0" parTransId="{4BD24700-7C0C-4D6B-B31E-50F53EF2F890}" sibTransId="{F2A6EC5A-7390-4626-B46C-1DFC7AD49D2E}"/>
    <dgm:cxn modelId="{7071F9B8-0155-42A3-A3C1-DD0AD1F7223A}" srcId="{A778E407-77DA-4526-BA22-65C2E3368D64}" destId="{8BE18B0E-DCA4-400F-B174-3A8AE2EEC6EB}" srcOrd="1" destOrd="0" parTransId="{19606592-D2C3-427F-B1B5-7790BF8D6B5F}" sibTransId="{00FD9427-864F-4995-80DF-118EA9B5B676}"/>
    <dgm:cxn modelId="{E64BDB7B-BE87-4736-B74D-7552EF69E466}" srcId="{A778E407-77DA-4526-BA22-65C2E3368D64}" destId="{47D607F2-935B-4465-BEB3-016B06F1D6E2}" srcOrd="0" destOrd="0" parTransId="{5F5E2004-B791-4C36-AAFB-5C46F8C65042}" sibTransId="{135313CC-DB23-4463-87EE-FCEABF59F6FD}"/>
    <dgm:cxn modelId="{09C6506E-B4C1-46CC-BF68-285CC5E8536D}" type="presOf" srcId="{5F5E2004-B791-4C36-AAFB-5C46F8C65042}" destId="{A049E7C0-076D-472C-BC75-7FE3C6E92276}" srcOrd="1" destOrd="0" presId="urn:microsoft.com/office/officeart/2005/8/layout/hierarchy2"/>
    <dgm:cxn modelId="{91E0F568-1E93-41C6-A754-C054725AB226}" type="presOf" srcId="{8BE18B0E-DCA4-400F-B174-3A8AE2EEC6EB}" destId="{41DAEDE7-29A9-4656-8CE6-B6EDD8DFF2B3}" srcOrd="0" destOrd="0" presId="urn:microsoft.com/office/officeart/2005/8/layout/hierarchy2"/>
    <dgm:cxn modelId="{926D2621-3386-4748-A30D-7306562DF0CB}" type="presOf" srcId="{19606592-D2C3-427F-B1B5-7790BF8D6B5F}" destId="{2A4B19CD-A622-4A74-A292-BC005D044B17}" srcOrd="1" destOrd="0" presId="urn:microsoft.com/office/officeart/2005/8/layout/hierarchy2"/>
    <dgm:cxn modelId="{72D43FB2-FEAC-40B0-B89D-4BC2347B4942}" type="presOf" srcId="{A778E407-77DA-4526-BA22-65C2E3368D64}" destId="{13711D49-C0A5-4E38-B78B-AB0FEF2F4C05}" srcOrd="0" destOrd="0" presId="urn:microsoft.com/office/officeart/2005/8/layout/hierarchy2"/>
    <dgm:cxn modelId="{F292BDE3-98AA-4C8F-B46B-EBA91D850589}" type="presOf" srcId="{5F5E2004-B791-4C36-AAFB-5C46F8C65042}" destId="{C2EE79A3-E96B-499F-878E-7224359FADFD}" srcOrd="0" destOrd="0" presId="urn:microsoft.com/office/officeart/2005/8/layout/hierarchy2"/>
    <dgm:cxn modelId="{029FF30E-5CA6-48BD-9368-FB8208B84D28}" type="presOf" srcId="{FDC1CD53-158B-40B8-A231-F45FEF047C37}" destId="{F21B3D51-5B8F-417D-894D-32708D9C47AE}" srcOrd="0" destOrd="0" presId="urn:microsoft.com/office/officeart/2005/8/layout/hierarchy2"/>
    <dgm:cxn modelId="{A9F1B2FD-7499-4762-B025-68427E50ABF5}" type="presOf" srcId="{19606592-D2C3-427F-B1B5-7790BF8D6B5F}" destId="{0FDB4C70-1A20-452D-B59B-7F6B8083E1FC}" srcOrd="0" destOrd="0" presId="urn:microsoft.com/office/officeart/2005/8/layout/hierarchy2"/>
    <dgm:cxn modelId="{316A229A-E2F4-473A-A28A-6A2D1514EFAC}" type="presParOf" srcId="{F21B3D51-5B8F-417D-894D-32708D9C47AE}" destId="{05E6ACB7-9162-4AFF-A966-AE96DA2515E1}" srcOrd="0" destOrd="0" presId="urn:microsoft.com/office/officeart/2005/8/layout/hierarchy2"/>
    <dgm:cxn modelId="{6B32A97D-BE0B-4224-AEF8-1A2124B3D856}" type="presParOf" srcId="{05E6ACB7-9162-4AFF-A966-AE96DA2515E1}" destId="{13711D49-C0A5-4E38-B78B-AB0FEF2F4C05}" srcOrd="0" destOrd="0" presId="urn:microsoft.com/office/officeart/2005/8/layout/hierarchy2"/>
    <dgm:cxn modelId="{CD21DF01-DD46-4C5E-8E90-29F1A43EE887}" type="presParOf" srcId="{05E6ACB7-9162-4AFF-A966-AE96DA2515E1}" destId="{36DA67FD-390A-4D31-B98A-F20EB5FB6551}" srcOrd="1" destOrd="0" presId="urn:microsoft.com/office/officeart/2005/8/layout/hierarchy2"/>
    <dgm:cxn modelId="{29ABBEE5-A300-42A1-9C6F-5841CD7C07AE}" type="presParOf" srcId="{36DA67FD-390A-4D31-B98A-F20EB5FB6551}" destId="{C2EE79A3-E96B-499F-878E-7224359FADFD}" srcOrd="0" destOrd="0" presId="urn:microsoft.com/office/officeart/2005/8/layout/hierarchy2"/>
    <dgm:cxn modelId="{17C85B12-9DF4-4FDE-8CA6-FEB74972F041}" type="presParOf" srcId="{C2EE79A3-E96B-499F-878E-7224359FADFD}" destId="{A049E7C0-076D-472C-BC75-7FE3C6E92276}" srcOrd="0" destOrd="0" presId="urn:microsoft.com/office/officeart/2005/8/layout/hierarchy2"/>
    <dgm:cxn modelId="{14906463-BE46-4F38-A762-30FC885E4B8C}" type="presParOf" srcId="{36DA67FD-390A-4D31-B98A-F20EB5FB6551}" destId="{A51132D1-A056-41E5-BE67-A5CEE3D765EE}" srcOrd="1" destOrd="0" presId="urn:microsoft.com/office/officeart/2005/8/layout/hierarchy2"/>
    <dgm:cxn modelId="{D4BF5B26-C64E-4489-BE3D-DC69459573CB}" type="presParOf" srcId="{A51132D1-A056-41E5-BE67-A5CEE3D765EE}" destId="{7A2F2A5D-2CD0-4C33-B8C3-DD98639573A8}" srcOrd="0" destOrd="0" presId="urn:microsoft.com/office/officeart/2005/8/layout/hierarchy2"/>
    <dgm:cxn modelId="{D519F87A-5F54-4E1C-8626-CEC749A13D41}" type="presParOf" srcId="{A51132D1-A056-41E5-BE67-A5CEE3D765EE}" destId="{DBB3EB6C-EE12-441F-A2A5-6AC818148E55}" srcOrd="1" destOrd="0" presId="urn:microsoft.com/office/officeart/2005/8/layout/hierarchy2"/>
    <dgm:cxn modelId="{53FCBB01-1165-42CB-9D9F-CFC54DB90602}" type="presParOf" srcId="{36DA67FD-390A-4D31-B98A-F20EB5FB6551}" destId="{0FDB4C70-1A20-452D-B59B-7F6B8083E1FC}" srcOrd="2" destOrd="0" presId="urn:microsoft.com/office/officeart/2005/8/layout/hierarchy2"/>
    <dgm:cxn modelId="{CA47A962-22F1-4092-8C1B-20F64B68CB4B}" type="presParOf" srcId="{0FDB4C70-1A20-452D-B59B-7F6B8083E1FC}" destId="{2A4B19CD-A622-4A74-A292-BC005D044B17}" srcOrd="0" destOrd="0" presId="urn:microsoft.com/office/officeart/2005/8/layout/hierarchy2"/>
    <dgm:cxn modelId="{5A108C73-3BAC-42B5-A5BB-2EE653931496}" type="presParOf" srcId="{36DA67FD-390A-4D31-B98A-F20EB5FB6551}" destId="{10184EBE-0953-4F87-9B41-1EE475E53C40}" srcOrd="3" destOrd="0" presId="urn:microsoft.com/office/officeart/2005/8/layout/hierarchy2"/>
    <dgm:cxn modelId="{579CAB54-F8A1-443B-B0E0-13506FC14006}" type="presParOf" srcId="{10184EBE-0953-4F87-9B41-1EE475E53C40}" destId="{41DAEDE7-29A9-4656-8CE6-B6EDD8DFF2B3}" srcOrd="0" destOrd="0" presId="urn:microsoft.com/office/officeart/2005/8/layout/hierarchy2"/>
    <dgm:cxn modelId="{3E685F1A-3B3F-4B0F-9B98-7510D0F84BD9}" type="presParOf" srcId="{10184EBE-0953-4F87-9B41-1EE475E53C40}" destId="{63372FE8-0C3C-4CB7-85E5-53CDB4E872B4}" srcOrd="1" destOrd="0" presId="urn:microsoft.com/office/officeart/2005/8/layout/hierarchy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5D6EC29-1D34-45C4-8479-22D8B54814CE}" type="doc">
      <dgm:prSet loTypeId="urn:microsoft.com/office/officeart/2005/8/layout/hierarchy2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1574341-3A94-4615-B5E7-E3EB3CB6C71D}">
      <dgm:prSet phldrT="[Text]" custT="1"/>
      <dgm:spPr/>
      <dgm:t>
        <a:bodyPr anchor="t"/>
        <a:lstStyle/>
        <a:p>
          <a:r>
            <a:rPr lang="en-US" sz="4000" smtClean="0">
              <a:latin typeface="SutonnyMJ" pitchFamily="2" charset="0"/>
            </a:rPr>
            <a:t>`kwgK fMœvsk</a:t>
          </a:r>
          <a:endParaRPr lang="en-US" sz="4000">
            <a:latin typeface="SutonnyMJ" pitchFamily="2" charset="0"/>
          </a:endParaRPr>
        </a:p>
      </dgm:t>
    </dgm:pt>
    <dgm:pt modelId="{DAC60153-75B8-424B-B19B-74F893E1D15F}" type="parTrans" cxnId="{6963D927-2743-4B0C-83D2-32280DAD6724}">
      <dgm:prSet/>
      <dgm:spPr/>
      <dgm:t>
        <a:bodyPr/>
        <a:lstStyle/>
        <a:p>
          <a:endParaRPr lang="en-US" sz="2000"/>
        </a:p>
      </dgm:t>
    </dgm:pt>
    <dgm:pt modelId="{EF9BEEAA-32ED-4B8C-BBD7-ABBDA577537F}" type="sibTrans" cxnId="{6963D927-2743-4B0C-83D2-32280DAD6724}">
      <dgm:prSet/>
      <dgm:spPr/>
      <dgm:t>
        <a:bodyPr/>
        <a:lstStyle/>
        <a:p>
          <a:endParaRPr lang="en-US" sz="2000"/>
        </a:p>
      </dgm:t>
    </dgm:pt>
    <dgm:pt modelId="{0C39FA75-FC32-4FCE-9BAE-CC25EBE4824D}">
      <dgm:prSet phldrT="[Text]" custT="1"/>
      <dgm:spPr/>
      <dgm:t>
        <a:bodyPr anchor="t"/>
        <a:lstStyle/>
        <a:p>
          <a:r>
            <a:rPr lang="en-US" sz="3200" smtClean="0">
              <a:latin typeface="SutonnyMJ" pitchFamily="2" charset="0"/>
            </a:rPr>
            <a:t>mmxg `kwgK fMœvsk</a:t>
          </a:r>
        </a:p>
        <a:p>
          <a:r>
            <a:rPr lang="en-US" sz="3200" smtClean="0">
              <a:latin typeface="Times New Roman" pitchFamily="18" charset="0"/>
              <a:cs typeface="Times New Roman" pitchFamily="18" charset="0"/>
            </a:rPr>
            <a:t>0.53, 2.5 , 3.4152</a:t>
          </a:r>
          <a:endParaRPr lang="en-US" sz="3200">
            <a:latin typeface="Times New Roman" pitchFamily="18" charset="0"/>
            <a:cs typeface="Times New Roman" pitchFamily="18" charset="0"/>
          </a:endParaRPr>
        </a:p>
      </dgm:t>
    </dgm:pt>
    <dgm:pt modelId="{91D7834C-DC69-4DC8-9A28-7A42FECE1B3C}" type="parTrans" cxnId="{26B271DC-E796-47E4-ABA4-7CBE80D2AD7F}">
      <dgm:prSet custT="1"/>
      <dgm:spPr/>
      <dgm:t>
        <a:bodyPr/>
        <a:lstStyle/>
        <a:p>
          <a:endParaRPr lang="en-US" sz="2000"/>
        </a:p>
      </dgm:t>
    </dgm:pt>
    <dgm:pt modelId="{3214E562-B0A8-437B-A311-A37A2B8AE621}" type="sibTrans" cxnId="{26B271DC-E796-47E4-ABA4-7CBE80D2AD7F}">
      <dgm:prSet/>
      <dgm:spPr/>
      <dgm:t>
        <a:bodyPr/>
        <a:lstStyle/>
        <a:p>
          <a:endParaRPr lang="en-US" sz="2000"/>
        </a:p>
      </dgm:t>
    </dgm:pt>
    <dgm:pt modelId="{3F69ABB0-0DF9-4EAB-A959-D43C86E729CC}">
      <dgm:prSet phldrT="[Text]" custT="1"/>
      <dgm:spPr/>
      <dgm:t>
        <a:bodyPr anchor="t"/>
        <a:lstStyle/>
        <a:p>
          <a:r>
            <a:rPr lang="en-US" sz="3200" smtClean="0">
              <a:latin typeface="SutonnyMJ" pitchFamily="2" charset="0"/>
            </a:rPr>
            <a:t>Amxg `kwgK fMœvsk</a:t>
          </a:r>
        </a:p>
        <a:p>
          <a:r>
            <a:rPr lang="en-US" sz="3200" smtClean="0">
              <a:latin typeface="Times New Roman" pitchFamily="18" charset="0"/>
              <a:cs typeface="Times New Roman" pitchFamily="18" charset="0"/>
            </a:rPr>
            <a:t>1.333....., 1.732......</a:t>
          </a:r>
          <a:endParaRPr lang="en-US" sz="3200">
            <a:latin typeface="Times New Roman" pitchFamily="18" charset="0"/>
            <a:cs typeface="Times New Roman" pitchFamily="18" charset="0"/>
          </a:endParaRPr>
        </a:p>
      </dgm:t>
    </dgm:pt>
    <dgm:pt modelId="{DD1EB689-A46D-459E-99F4-A781C23FF189}" type="parTrans" cxnId="{47B332EB-1AC9-4320-A8A8-28323952E764}">
      <dgm:prSet custT="1"/>
      <dgm:spPr/>
      <dgm:t>
        <a:bodyPr/>
        <a:lstStyle/>
        <a:p>
          <a:endParaRPr lang="en-US" sz="2000"/>
        </a:p>
      </dgm:t>
    </dgm:pt>
    <dgm:pt modelId="{FCC5BD0A-E0EE-4768-82CA-EC16F79543EC}" type="sibTrans" cxnId="{47B332EB-1AC9-4320-A8A8-28323952E764}">
      <dgm:prSet/>
      <dgm:spPr/>
      <dgm:t>
        <a:bodyPr/>
        <a:lstStyle/>
        <a:p>
          <a:endParaRPr lang="en-US" sz="2000"/>
        </a:p>
      </dgm:t>
    </dgm:pt>
    <dgm:pt modelId="{1788EC20-6BBB-476B-BB31-D32433FCDED6}" type="pres">
      <dgm:prSet presAssocID="{15D6EC29-1D34-45C4-8479-22D8B54814C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E1B18CA-D1A1-4CD7-9B8F-8484BA1FAD1A}" type="pres">
      <dgm:prSet presAssocID="{A1574341-3A94-4615-B5E7-E3EB3CB6C71D}" presName="root1" presStyleCnt="0"/>
      <dgm:spPr/>
    </dgm:pt>
    <dgm:pt modelId="{A1786EC4-7A0F-49A4-BE7E-A910AE1D364A}" type="pres">
      <dgm:prSet presAssocID="{A1574341-3A94-4615-B5E7-E3EB3CB6C71D}" presName="LevelOneTextNode" presStyleLbl="node0" presStyleIdx="0" presStyleCnt="1" custScaleX="240973" custScaleY="192578" custLinFactNeighborX="6729" custLinFactNeighborY="-1505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4890602-2D11-4D6D-8DD8-1DE550FDE99F}" type="pres">
      <dgm:prSet presAssocID="{A1574341-3A94-4615-B5E7-E3EB3CB6C71D}" presName="level2hierChild" presStyleCnt="0"/>
      <dgm:spPr/>
    </dgm:pt>
    <dgm:pt modelId="{3F670B6F-74F5-4613-86A1-4BF429B30343}" type="pres">
      <dgm:prSet presAssocID="{91D7834C-DC69-4DC8-9A28-7A42FECE1B3C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EDBA66F6-1F55-43E9-B3AE-2B033A9601C2}" type="pres">
      <dgm:prSet presAssocID="{91D7834C-DC69-4DC8-9A28-7A42FECE1B3C}" presName="connTx" presStyleLbl="parChTrans1D2" presStyleIdx="0" presStyleCnt="2"/>
      <dgm:spPr/>
      <dgm:t>
        <a:bodyPr/>
        <a:lstStyle/>
        <a:p>
          <a:endParaRPr lang="en-US"/>
        </a:p>
      </dgm:t>
    </dgm:pt>
    <dgm:pt modelId="{94717569-EF50-4767-8A95-7FB9BBD42525}" type="pres">
      <dgm:prSet presAssocID="{0C39FA75-FC32-4FCE-9BAE-CC25EBE4824D}" presName="root2" presStyleCnt="0"/>
      <dgm:spPr/>
    </dgm:pt>
    <dgm:pt modelId="{B47DB02F-8140-4618-A2A4-1FBA23B703B4}" type="pres">
      <dgm:prSet presAssocID="{0C39FA75-FC32-4FCE-9BAE-CC25EBE4824D}" presName="LevelTwoTextNode" presStyleLbl="node2" presStyleIdx="0" presStyleCnt="2" custScaleX="195141" custScaleY="123501" custLinFactNeighborX="3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22BD810-9362-448B-A6BD-FD92316265E0}" type="pres">
      <dgm:prSet presAssocID="{0C39FA75-FC32-4FCE-9BAE-CC25EBE4824D}" presName="level3hierChild" presStyleCnt="0"/>
      <dgm:spPr/>
    </dgm:pt>
    <dgm:pt modelId="{63464FCC-DD2F-4C7A-BB7C-3E68E321726E}" type="pres">
      <dgm:prSet presAssocID="{DD1EB689-A46D-459E-99F4-A781C23FF189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33120FE7-96AB-4C8B-ACF5-1BF0B195B7E1}" type="pres">
      <dgm:prSet presAssocID="{DD1EB689-A46D-459E-99F4-A781C23FF189}" presName="connTx" presStyleLbl="parChTrans1D2" presStyleIdx="1" presStyleCnt="2"/>
      <dgm:spPr/>
      <dgm:t>
        <a:bodyPr/>
        <a:lstStyle/>
        <a:p>
          <a:endParaRPr lang="en-US"/>
        </a:p>
      </dgm:t>
    </dgm:pt>
    <dgm:pt modelId="{D19F0079-635F-43CA-BDC0-A4FA045B90EC}" type="pres">
      <dgm:prSet presAssocID="{3F69ABB0-0DF9-4EAB-A959-D43C86E729CC}" presName="root2" presStyleCnt="0"/>
      <dgm:spPr/>
    </dgm:pt>
    <dgm:pt modelId="{7761C5F4-FFBE-47A1-9723-614214FAFFA0}" type="pres">
      <dgm:prSet presAssocID="{3F69ABB0-0DF9-4EAB-A959-D43C86E729CC}" presName="LevelTwoTextNode" presStyleLbl="node2" presStyleIdx="1" presStyleCnt="2" custScaleX="196460" custScaleY="127408" custLinFactNeighborX="3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1D1CC6E-292E-4706-846A-440CAFD15CF6}" type="pres">
      <dgm:prSet presAssocID="{3F69ABB0-0DF9-4EAB-A959-D43C86E729CC}" presName="level3hierChild" presStyleCnt="0"/>
      <dgm:spPr/>
    </dgm:pt>
  </dgm:ptLst>
  <dgm:cxnLst>
    <dgm:cxn modelId="{6963D927-2743-4B0C-83D2-32280DAD6724}" srcId="{15D6EC29-1D34-45C4-8479-22D8B54814CE}" destId="{A1574341-3A94-4615-B5E7-E3EB3CB6C71D}" srcOrd="0" destOrd="0" parTransId="{DAC60153-75B8-424B-B19B-74F893E1D15F}" sibTransId="{EF9BEEAA-32ED-4B8C-BBD7-ABBDA577537F}"/>
    <dgm:cxn modelId="{D1099020-40FE-4909-B8AE-2CDCFC12E278}" type="presOf" srcId="{3F69ABB0-0DF9-4EAB-A959-D43C86E729CC}" destId="{7761C5F4-FFBE-47A1-9723-614214FAFFA0}" srcOrd="0" destOrd="0" presId="urn:microsoft.com/office/officeart/2005/8/layout/hierarchy2"/>
    <dgm:cxn modelId="{7EA3E918-9234-4515-B7C3-D24554FA3197}" type="presOf" srcId="{91D7834C-DC69-4DC8-9A28-7A42FECE1B3C}" destId="{EDBA66F6-1F55-43E9-B3AE-2B033A9601C2}" srcOrd="1" destOrd="0" presId="urn:microsoft.com/office/officeart/2005/8/layout/hierarchy2"/>
    <dgm:cxn modelId="{47B332EB-1AC9-4320-A8A8-28323952E764}" srcId="{A1574341-3A94-4615-B5E7-E3EB3CB6C71D}" destId="{3F69ABB0-0DF9-4EAB-A959-D43C86E729CC}" srcOrd="1" destOrd="0" parTransId="{DD1EB689-A46D-459E-99F4-A781C23FF189}" sibTransId="{FCC5BD0A-E0EE-4768-82CA-EC16F79543EC}"/>
    <dgm:cxn modelId="{24BFB46C-5F2B-4A67-8422-97A545663F3A}" type="presOf" srcId="{DD1EB689-A46D-459E-99F4-A781C23FF189}" destId="{63464FCC-DD2F-4C7A-BB7C-3E68E321726E}" srcOrd="0" destOrd="0" presId="urn:microsoft.com/office/officeart/2005/8/layout/hierarchy2"/>
    <dgm:cxn modelId="{67FCA2DD-DB93-4891-856C-E46AD0BDBC8B}" type="presOf" srcId="{0C39FA75-FC32-4FCE-9BAE-CC25EBE4824D}" destId="{B47DB02F-8140-4618-A2A4-1FBA23B703B4}" srcOrd="0" destOrd="0" presId="urn:microsoft.com/office/officeart/2005/8/layout/hierarchy2"/>
    <dgm:cxn modelId="{26B271DC-E796-47E4-ABA4-7CBE80D2AD7F}" srcId="{A1574341-3A94-4615-B5E7-E3EB3CB6C71D}" destId="{0C39FA75-FC32-4FCE-9BAE-CC25EBE4824D}" srcOrd="0" destOrd="0" parTransId="{91D7834C-DC69-4DC8-9A28-7A42FECE1B3C}" sibTransId="{3214E562-B0A8-437B-A311-A37A2B8AE621}"/>
    <dgm:cxn modelId="{9545AD8E-A5D1-4D98-95B0-6F25169C31C2}" type="presOf" srcId="{DD1EB689-A46D-459E-99F4-A781C23FF189}" destId="{33120FE7-96AB-4C8B-ACF5-1BF0B195B7E1}" srcOrd="1" destOrd="0" presId="urn:microsoft.com/office/officeart/2005/8/layout/hierarchy2"/>
    <dgm:cxn modelId="{27C30967-B252-4579-87A0-A37B65F08E6F}" type="presOf" srcId="{A1574341-3A94-4615-B5E7-E3EB3CB6C71D}" destId="{A1786EC4-7A0F-49A4-BE7E-A910AE1D364A}" srcOrd="0" destOrd="0" presId="urn:microsoft.com/office/officeart/2005/8/layout/hierarchy2"/>
    <dgm:cxn modelId="{D838762E-D6D7-404B-BBB0-AEE958C093E4}" type="presOf" srcId="{91D7834C-DC69-4DC8-9A28-7A42FECE1B3C}" destId="{3F670B6F-74F5-4613-86A1-4BF429B30343}" srcOrd="0" destOrd="0" presId="urn:microsoft.com/office/officeart/2005/8/layout/hierarchy2"/>
    <dgm:cxn modelId="{377CEF55-02A9-4321-A409-6F9F2B86DB14}" type="presOf" srcId="{15D6EC29-1D34-45C4-8479-22D8B54814CE}" destId="{1788EC20-6BBB-476B-BB31-D32433FCDED6}" srcOrd="0" destOrd="0" presId="urn:microsoft.com/office/officeart/2005/8/layout/hierarchy2"/>
    <dgm:cxn modelId="{F18C04FB-A6CC-4366-8CC2-3DD6E3A050AD}" type="presParOf" srcId="{1788EC20-6BBB-476B-BB31-D32433FCDED6}" destId="{CE1B18CA-D1A1-4CD7-9B8F-8484BA1FAD1A}" srcOrd="0" destOrd="0" presId="urn:microsoft.com/office/officeart/2005/8/layout/hierarchy2"/>
    <dgm:cxn modelId="{26CB89E2-59B0-4EA8-BD11-1E723A8C69DA}" type="presParOf" srcId="{CE1B18CA-D1A1-4CD7-9B8F-8484BA1FAD1A}" destId="{A1786EC4-7A0F-49A4-BE7E-A910AE1D364A}" srcOrd="0" destOrd="0" presId="urn:microsoft.com/office/officeart/2005/8/layout/hierarchy2"/>
    <dgm:cxn modelId="{12025CBD-DEE2-4DA4-803B-6B1D8D301EE7}" type="presParOf" srcId="{CE1B18CA-D1A1-4CD7-9B8F-8484BA1FAD1A}" destId="{E4890602-2D11-4D6D-8DD8-1DE550FDE99F}" srcOrd="1" destOrd="0" presId="urn:microsoft.com/office/officeart/2005/8/layout/hierarchy2"/>
    <dgm:cxn modelId="{A999BD7F-870B-4582-B55B-39091972A4D2}" type="presParOf" srcId="{E4890602-2D11-4D6D-8DD8-1DE550FDE99F}" destId="{3F670B6F-74F5-4613-86A1-4BF429B30343}" srcOrd="0" destOrd="0" presId="urn:microsoft.com/office/officeart/2005/8/layout/hierarchy2"/>
    <dgm:cxn modelId="{001DF6A0-5E10-422A-8F03-26B0E07CD5BC}" type="presParOf" srcId="{3F670B6F-74F5-4613-86A1-4BF429B30343}" destId="{EDBA66F6-1F55-43E9-B3AE-2B033A9601C2}" srcOrd="0" destOrd="0" presId="urn:microsoft.com/office/officeart/2005/8/layout/hierarchy2"/>
    <dgm:cxn modelId="{DA5C52BB-F5E9-4C48-8B49-07E6D11007BE}" type="presParOf" srcId="{E4890602-2D11-4D6D-8DD8-1DE550FDE99F}" destId="{94717569-EF50-4767-8A95-7FB9BBD42525}" srcOrd="1" destOrd="0" presId="urn:microsoft.com/office/officeart/2005/8/layout/hierarchy2"/>
    <dgm:cxn modelId="{3C9555DC-5D37-423E-B1A5-1ED26FDC4A2B}" type="presParOf" srcId="{94717569-EF50-4767-8A95-7FB9BBD42525}" destId="{B47DB02F-8140-4618-A2A4-1FBA23B703B4}" srcOrd="0" destOrd="0" presId="urn:microsoft.com/office/officeart/2005/8/layout/hierarchy2"/>
    <dgm:cxn modelId="{373543FF-902F-4850-852F-29CB06EAF388}" type="presParOf" srcId="{94717569-EF50-4767-8A95-7FB9BBD42525}" destId="{E22BD810-9362-448B-A6BD-FD92316265E0}" srcOrd="1" destOrd="0" presId="urn:microsoft.com/office/officeart/2005/8/layout/hierarchy2"/>
    <dgm:cxn modelId="{CAC04569-BCB5-4295-897B-68E7A08358E7}" type="presParOf" srcId="{E4890602-2D11-4D6D-8DD8-1DE550FDE99F}" destId="{63464FCC-DD2F-4C7A-BB7C-3E68E321726E}" srcOrd="2" destOrd="0" presId="urn:microsoft.com/office/officeart/2005/8/layout/hierarchy2"/>
    <dgm:cxn modelId="{C6955D52-6381-4F3D-B05C-8126FCBEB5E3}" type="presParOf" srcId="{63464FCC-DD2F-4C7A-BB7C-3E68E321726E}" destId="{33120FE7-96AB-4C8B-ACF5-1BF0B195B7E1}" srcOrd="0" destOrd="0" presId="urn:microsoft.com/office/officeart/2005/8/layout/hierarchy2"/>
    <dgm:cxn modelId="{AB2DD59A-DA3F-48F8-9154-2E1CFC7F0ED0}" type="presParOf" srcId="{E4890602-2D11-4D6D-8DD8-1DE550FDE99F}" destId="{D19F0079-635F-43CA-BDC0-A4FA045B90EC}" srcOrd="3" destOrd="0" presId="urn:microsoft.com/office/officeart/2005/8/layout/hierarchy2"/>
    <dgm:cxn modelId="{BC94F277-04EA-4B29-BC55-81F6FF8ABADF}" type="presParOf" srcId="{D19F0079-635F-43CA-BDC0-A4FA045B90EC}" destId="{7761C5F4-FFBE-47A1-9723-614214FAFFA0}" srcOrd="0" destOrd="0" presId="urn:microsoft.com/office/officeart/2005/8/layout/hierarchy2"/>
    <dgm:cxn modelId="{B7883FFD-6E0A-445A-AA23-160AAEF9BC2D}" type="presParOf" srcId="{D19F0079-635F-43CA-BDC0-A4FA045B90EC}" destId="{51D1CC6E-292E-4706-846A-440CAFD15CF6}" srcOrd="1" destOrd="0" presId="urn:microsoft.com/office/officeart/2005/8/layout/hierarchy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7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248C6-A620-432F-A81E-C853964250A8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44F78AE-1F05-4C93-9F32-51F589F3C6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2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2" y="1047540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2" y="2232487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8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248C6-A620-432F-A81E-C853964250A8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F78AE-1F05-4C93-9F32-51F589F3C6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1"/>
            <a:ext cx="201168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248C6-A620-432F-A81E-C853964250A8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F78AE-1F05-4C93-9F32-51F589F3C6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248C6-A620-432F-A81E-C853964250A8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F78AE-1F05-4C93-9F32-51F589F3C6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7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3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248C6-A620-432F-A81E-C853964250A8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3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7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444F78AE-1F05-4C93-9F32-51F589F3C6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248C6-A620-432F-A81E-C853964250A8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F78AE-1F05-4C93-9F32-51F589F3C6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248C6-A620-432F-A81E-C853964250A8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F78AE-1F05-4C93-9F32-51F589F3C6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248C6-A620-432F-A81E-C853964250A8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F78AE-1F05-4C93-9F32-51F589F3C6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248C6-A620-432F-A81E-C853964250A8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F78AE-1F05-4C93-9F32-51F589F3C6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248C6-A620-432F-A81E-C853964250A8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F78AE-1F05-4C93-9F32-51F589F3C6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248C6-A620-432F-A81E-C853964250A8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444F78AE-1F05-4C93-9F32-51F589F3C6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9" y="3487856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1" y="3579919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9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30248C6-A620-432F-A81E-C853964250A8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44F78AE-1F05-4C93-9F32-51F589F3C61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diagramData" Target="../diagrams/data3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6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litonpatul@gmail.com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0"/>
            <a:ext cx="8839200" cy="2400300"/>
          </a:xfrm>
        </p:spPr>
        <p:txBody>
          <a:bodyPr>
            <a:noAutofit/>
          </a:bodyPr>
          <a:lstStyle/>
          <a:p>
            <a:r>
              <a:rPr lang="en-US" sz="16600" b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EMJ" pitchFamily="2" charset="0"/>
              </a:rPr>
              <a:t>¯^vMZg</a:t>
            </a:r>
            <a:endParaRPr lang="en-US" sz="16600" b="1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utonnyEMJ" pitchFamily="2" charset="0"/>
            </a:endParaRPr>
          </a:p>
        </p:txBody>
      </p:sp>
      <p:pic>
        <p:nvPicPr>
          <p:cNvPr id="4098" name="Picture 2" descr="G:\image\lo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571750"/>
            <a:ext cx="2895600" cy="1546775"/>
          </a:xfrm>
          <a:prstGeom prst="ellipse">
            <a:avLst/>
          </a:prstGeom>
          <a:ln w="190500" cap="rnd">
            <a:solidFill>
              <a:srgbClr val="7030A0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ContrastingRightFacing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4099" name="Picture 3" descr="G:\image\422577_173014779479493_100003129153342_258900_1570170945_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35764" y="1428751"/>
            <a:ext cx="6479636" cy="358581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1200150"/>
            <a:ext cx="8915400" cy="144655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n-US" sz="4000" b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en-US" sz="4000" b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  <a:cs typeface="Times New Roman" pitchFamily="18" charset="0"/>
              </a:rPr>
              <a:t>I</a:t>
            </a:r>
            <a:r>
              <a:rPr lang="en-US" sz="4000" b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q </a:t>
            </a:r>
            <a:r>
              <a:rPr lang="en-US" sz="4000" b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c~Y© msL¨v Ges </a:t>
            </a:r>
            <a:r>
              <a:rPr lang="en-US" sz="4000" b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q </a:t>
            </a:r>
            <a:r>
              <a:rPr lang="en-US" sz="4000" b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  <a:sym typeface="Symbol"/>
              </a:rPr>
              <a:t></a:t>
            </a:r>
            <a:r>
              <a:rPr lang="en-US" sz="4000" b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en-US" sz="4000" b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n‡j, </a:t>
            </a:r>
            <a:r>
              <a:rPr lang="en-US" sz="4000" b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4800" b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000" b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p </a:t>
            </a:r>
            <a:r>
              <a:rPr lang="en-US" sz="4000" b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AvKv‡ii msL¨v‡K g~j` msL¨v ejv nq|  †hgb :</a:t>
            </a:r>
            <a:endParaRPr lang="en-US" sz="4000" b="1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utonnyMJ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133350"/>
            <a:ext cx="7500771" cy="830997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4800" b="1" smtClean="0">
                <a:latin typeface="SutonnyMJ" pitchFamily="2" charset="0"/>
              </a:rPr>
              <a:t>g~j` msL¨v (</a:t>
            </a:r>
            <a:r>
              <a:rPr lang="en-US" sz="4800" b="1" smtClean="0">
                <a:latin typeface="Times New Roman" pitchFamily="18" charset="0"/>
                <a:cs typeface="Times New Roman" pitchFamily="18" charset="0"/>
              </a:rPr>
              <a:t>Rational Number</a:t>
            </a:r>
            <a:r>
              <a:rPr lang="en-US" sz="4800" b="1" smtClean="0">
                <a:latin typeface="SutonnyMJ" pitchFamily="2" charset="0"/>
              </a:rPr>
              <a:t>)</a:t>
            </a:r>
            <a:endParaRPr lang="en-US" sz="4800">
              <a:latin typeface="SutonnyMJ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3982819"/>
            <a:ext cx="8763000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just"/>
            <a:r>
              <a:rPr lang="en-US" sz="3600" b="1" smtClean="0">
                <a:ln w="50800"/>
                <a:solidFill>
                  <a:schemeClr val="bg1"/>
                </a:solidFill>
                <a:latin typeface="SutonnyMJ" pitchFamily="2" charset="0"/>
              </a:rPr>
              <a:t>mKj c~Y©msL¨v Ges mKj fMœvsk msL¨v n‡e g~j` msL¨v|</a:t>
            </a:r>
            <a:endParaRPr lang="en-US" sz="3600" b="1">
              <a:ln w="50800"/>
              <a:solidFill>
                <a:schemeClr val="bg1"/>
              </a:solidFill>
              <a:latin typeface="SutonnyMJ" pitchFamily="2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295400" y="2724150"/>
          <a:ext cx="6369103" cy="1295400"/>
        </p:xfrm>
        <a:graphic>
          <a:graphicData uri="http://schemas.openxmlformats.org/presentationml/2006/ole">
            <p:oleObj spid="_x0000_s1026" name="Equation" r:id="rId3" imgW="17524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33350"/>
            <a:ext cx="7992894" cy="92333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44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Ag~j` msL¨v (</a:t>
            </a:r>
            <a:r>
              <a:rPr lang="en-US" sz="44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Irrational </a:t>
            </a:r>
            <a:r>
              <a:rPr lang="en-US" sz="54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Number</a:t>
            </a:r>
            <a:r>
              <a:rPr lang="en-US" sz="44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)</a:t>
            </a:r>
            <a:endParaRPr lang="en-US" sz="4400" b="1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utonnyMJ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" y="969824"/>
            <a:ext cx="8915400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600" b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†h msL¨v‡K </a:t>
            </a:r>
            <a:r>
              <a:rPr lang="en-US" sz="3600" b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q / p </a:t>
            </a:r>
            <a:r>
              <a:rPr lang="en-US" sz="3600" b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AvKv‡i cÖKvk Kiv hvq bv, †hLv‡b </a:t>
            </a:r>
            <a:r>
              <a:rPr lang="en-US" sz="3600" b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p, q </a:t>
            </a:r>
            <a:r>
              <a:rPr lang="en-US" sz="3600" b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c~Y©msL¨v Ges </a:t>
            </a:r>
            <a:r>
              <a:rPr lang="en-US" sz="3600" b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q </a:t>
            </a:r>
            <a:r>
              <a:rPr lang="en-US" sz="3600" b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  <a:sym typeface="Symbol"/>
              </a:rPr>
              <a:t></a:t>
            </a:r>
            <a:r>
              <a:rPr lang="en-US" sz="3600" b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en-US" sz="3600" b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, †m msL¨v‡K Ag~j` msL¨v ejv nq|</a:t>
            </a:r>
            <a:endParaRPr lang="en-US" sz="3600" b="1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utonnyMJ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3686711"/>
            <a:ext cx="8915400" cy="132343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40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c~Y©eM© bq Giƒc †h‡Kv‡bv ¯^vfvweK msL¨vi eM©g~j GKwU Ag~j` msL¨v|</a:t>
            </a:r>
            <a:endParaRPr lang="en-US" sz="4000" b="1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utonnyMJ" pitchFamily="2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52400" y="2266950"/>
          <a:ext cx="8801100" cy="1295400"/>
        </p:xfrm>
        <a:graphic>
          <a:graphicData uri="http://schemas.openxmlformats.org/presentationml/2006/ole">
            <p:oleObj spid="_x0000_s2050" name="Equation" r:id="rId3" imgW="293364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24420"/>
            <a:ext cx="5486400" cy="92333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/>
            <a:r>
              <a:rPr lang="en-US" sz="54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`kwgK fMœvsk  msL¨v :</a:t>
            </a:r>
            <a:endParaRPr lang="en-US" sz="5400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SutonnyMJ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1123950"/>
            <a:ext cx="8686800" cy="144655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/>
            <a:r>
              <a:rPr lang="en-US" sz="4400" b="1" spc="5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g~j` msL¨v I Ag~j` msL¨v‡K `kwg‡K cÖKvk Kiv n‡j G‡K `kwgK fMœvsk ejv nq|</a:t>
            </a:r>
            <a:endParaRPr lang="en-US" sz="4400" b="1" spc="5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SutonnyMJ" pitchFamily="2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28600" y="2444750"/>
            <a:ext cx="8763000" cy="2794000"/>
            <a:chOff x="228600" y="2114550"/>
            <a:chExt cx="8763000" cy="2794000"/>
          </a:xfrm>
        </p:grpSpPr>
        <p:graphicFrame>
          <p:nvGraphicFramePr>
            <p:cNvPr id="4" name="Diagram 3"/>
            <p:cNvGraphicFramePr/>
            <p:nvPr/>
          </p:nvGraphicFramePr>
          <p:xfrm>
            <a:off x="228600" y="2114550"/>
            <a:ext cx="8763000" cy="27940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graphicFrame>
          <p:nvGraphicFramePr>
            <p:cNvPr id="5" name="Object 4"/>
            <p:cNvGraphicFramePr>
              <a:graphicFrameLocks noChangeAspect="1"/>
            </p:cNvGraphicFramePr>
            <p:nvPr/>
          </p:nvGraphicFramePr>
          <p:xfrm>
            <a:off x="457200" y="3257550"/>
            <a:ext cx="4191001" cy="762000"/>
          </p:xfrm>
          <a:graphic>
            <a:graphicData uri="http://schemas.openxmlformats.org/presentationml/2006/ole">
              <p:oleObj spid="_x0000_s3074" name="Equation" r:id="rId7" imgW="2590560" imgH="393480" progId="Equation.3">
                <p:embed/>
              </p:oleObj>
            </a:graphicData>
          </a:graphic>
        </p:graphicFrame>
      </p:grp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514850" y="2463800"/>
          <a:ext cx="114300" cy="215900"/>
        </p:xfrm>
        <a:graphic>
          <a:graphicData uri="http://schemas.openxmlformats.org/presentationml/2006/ole">
            <p:oleObj spid="_x0000_s3075" name="Equation" r:id="rId8" imgW="11412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362200" y="971550"/>
            <a:ext cx="1981200" cy="590550"/>
          </a:xfrm>
          <a:prstGeom prst="round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latin typeface="SutonnyMJ" pitchFamily="2" charset="0"/>
              </a:rPr>
              <a:t>g~j`</a:t>
            </a:r>
            <a:endParaRPr lang="en-US" sz="3200">
              <a:latin typeface="SutonnyMJ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28600" y="2057400"/>
            <a:ext cx="1981200" cy="59055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latin typeface="SutonnyMJ" pitchFamily="2" charset="0"/>
              </a:rPr>
              <a:t>c~Y©</a:t>
            </a:r>
            <a:endParaRPr lang="en-US" sz="3200">
              <a:latin typeface="SutonnyMJ" pitchFamily="2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495800" y="1981200"/>
            <a:ext cx="1981200" cy="59055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latin typeface="SutonnyMJ" pitchFamily="2" charset="0"/>
              </a:rPr>
              <a:t>fMœvsk</a:t>
            </a:r>
            <a:endParaRPr lang="en-US" sz="3200">
              <a:latin typeface="SutonnyMJ" pitchFamily="2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0" y="3105150"/>
            <a:ext cx="1447800" cy="590550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latin typeface="SutonnyMJ" pitchFamily="2" charset="0"/>
              </a:rPr>
              <a:t>abvZ¥K</a:t>
            </a:r>
            <a:endParaRPr lang="en-US" sz="3200">
              <a:latin typeface="SutonnyMJ" pitchFamily="2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191000" y="3067050"/>
            <a:ext cx="1447800" cy="59055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latin typeface="SutonnyMJ" pitchFamily="2" charset="0"/>
              </a:rPr>
              <a:t>mvaviY</a:t>
            </a:r>
            <a:endParaRPr lang="en-US" sz="3200">
              <a:latin typeface="SutonnyMJ" pitchFamily="2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676400" y="3124200"/>
            <a:ext cx="609600" cy="590550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latin typeface="SutonnyMJ" pitchFamily="2" charset="0"/>
              </a:rPr>
              <a:t>0</a:t>
            </a:r>
            <a:endParaRPr lang="en-US" sz="3200">
              <a:latin typeface="SutonnyMJ" pitchFamily="2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438400" y="3124200"/>
            <a:ext cx="1447800" cy="590550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latin typeface="SutonnyMJ" pitchFamily="2" charset="0"/>
              </a:rPr>
              <a:t>FYvZ¥K</a:t>
            </a:r>
            <a:endParaRPr lang="en-US" sz="3200">
              <a:latin typeface="SutonnyMJ" pitchFamily="2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019800" y="3048000"/>
            <a:ext cx="1219200" cy="59055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latin typeface="SutonnyMJ" pitchFamily="2" charset="0"/>
              </a:rPr>
              <a:t>`kwgK</a:t>
            </a:r>
            <a:endParaRPr lang="en-US" sz="3200">
              <a:latin typeface="SutonnyMJ" pitchFamily="2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7772400" y="3048000"/>
            <a:ext cx="1219200" cy="590550"/>
          </a:xfrm>
          <a:prstGeom prst="round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latin typeface="SutonnyMJ" pitchFamily="2" charset="0"/>
              </a:rPr>
              <a:t>Ag~j`</a:t>
            </a:r>
            <a:endParaRPr lang="en-US" sz="3200">
              <a:latin typeface="SutonnyMJ" pitchFamily="2" charset="0"/>
            </a:endParaRPr>
          </a:p>
        </p:txBody>
      </p:sp>
      <p:cxnSp>
        <p:nvCxnSpPr>
          <p:cNvPr id="31" name="Elbow Connector 30"/>
          <p:cNvCxnSpPr>
            <a:stCxn id="4" idx="0"/>
            <a:endCxn id="12" idx="0"/>
          </p:cNvCxnSpPr>
          <p:nvPr/>
        </p:nvCxnSpPr>
        <p:spPr>
          <a:xfrm rot="16200000" flipH="1">
            <a:off x="4829175" y="-504825"/>
            <a:ext cx="2076450" cy="5029200"/>
          </a:xfrm>
          <a:prstGeom prst="bentConnector3">
            <a:avLst>
              <a:gd name="adj1" fmla="val -11009"/>
            </a:avLst>
          </a:prstGeom>
          <a:ln w="38100"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/>
          <p:nvPr/>
        </p:nvCxnSpPr>
        <p:spPr>
          <a:xfrm flipV="1">
            <a:off x="1295400" y="1981200"/>
            <a:ext cx="4267200" cy="57149"/>
          </a:xfrm>
          <a:prstGeom prst="bentConnector4">
            <a:avLst>
              <a:gd name="adj1" fmla="val 102"/>
              <a:gd name="adj2" fmla="val 500007"/>
            </a:avLst>
          </a:prstGeom>
          <a:ln w="38100"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Elbow Connector 58"/>
          <p:cNvCxnSpPr>
            <a:stCxn id="7" idx="0"/>
            <a:endCxn id="10" idx="0"/>
          </p:cNvCxnSpPr>
          <p:nvPr/>
        </p:nvCxnSpPr>
        <p:spPr>
          <a:xfrm rot="16200000" flipH="1">
            <a:off x="1933575" y="1895475"/>
            <a:ext cx="19050" cy="2438400"/>
          </a:xfrm>
          <a:prstGeom prst="bentConnector3">
            <a:avLst>
              <a:gd name="adj1" fmla="val -1200000"/>
            </a:avLst>
          </a:prstGeom>
          <a:ln w="38100"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Elbow Connector 62"/>
          <p:cNvCxnSpPr>
            <a:stCxn id="8" idx="0"/>
            <a:endCxn id="11" idx="0"/>
          </p:cNvCxnSpPr>
          <p:nvPr/>
        </p:nvCxnSpPr>
        <p:spPr>
          <a:xfrm rot="5400000" flipH="1" flipV="1">
            <a:off x="5762625" y="2200275"/>
            <a:ext cx="19050" cy="1714500"/>
          </a:xfrm>
          <a:prstGeom prst="bentConnector3">
            <a:avLst>
              <a:gd name="adj1" fmla="val 1300000"/>
            </a:avLst>
          </a:prstGeom>
          <a:ln w="38100"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12" idx="1"/>
            <a:endCxn id="11" idx="3"/>
          </p:cNvCxnSpPr>
          <p:nvPr/>
        </p:nvCxnSpPr>
        <p:spPr>
          <a:xfrm rot="10800000">
            <a:off x="7239000" y="3343275"/>
            <a:ext cx="5334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4" idx="2"/>
          </p:cNvCxnSpPr>
          <p:nvPr/>
        </p:nvCxnSpPr>
        <p:spPr>
          <a:xfrm rot="5400000">
            <a:off x="3267075" y="1647825"/>
            <a:ext cx="17145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/>
          <p:cNvSpPr/>
          <p:nvPr/>
        </p:nvSpPr>
        <p:spPr>
          <a:xfrm>
            <a:off x="76200" y="4172744"/>
            <a:ext cx="1066800" cy="685800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SutonnyMJ" pitchFamily="2" charset="0"/>
              </a:rPr>
              <a:t>†gŠwjK</a:t>
            </a:r>
            <a:endParaRPr lang="en-US" sz="2800">
              <a:latin typeface="SutonnyMJ" pitchFamily="2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752600" y="4172744"/>
            <a:ext cx="990600" cy="685800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SutonnyMJ" pitchFamily="2" charset="0"/>
              </a:rPr>
              <a:t>†hŠwMK</a:t>
            </a:r>
            <a:endParaRPr lang="en-US" sz="2800">
              <a:latin typeface="SutonnyMJ" pitchFamily="2" charset="0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2819400" y="4171950"/>
            <a:ext cx="990600" cy="83820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SutonnyMJ" pitchFamily="2" charset="0"/>
              </a:rPr>
              <a:t>cÖK…Z</a:t>
            </a:r>
            <a:endParaRPr lang="en-US" sz="2800">
              <a:latin typeface="SutonnyMJ" pitchFamily="2" charset="0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3886200" y="4171950"/>
            <a:ext cx="1066800" cy="83820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SutonnyMJ" pitchFamily="2" charset="0"/>
              </a:rPr>
              <a:t>AcÖK…Z</a:t>
            </a:r>
            <a:endParaRPr lang="en-US" sz="2800">
              <a:latin typeface="SutonnyMJ" pitchFamily="2" charset="0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5181600" y="4171950"/>
            <a:ext cx="609600" cy="83820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SutonnyMJ" pitchFamily="2" charset="0"/>
              </a:rPr>
              <a:t>wgkª</a:t>
            </a:r>
            <a:endParaRPr lang="en-US" sz="2800">
              <a:latin typeface="SutonnyMJ" pitchFamily="2" charset="0"/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5867400" y="4171950"/>
            <a:ext cx="990600" cy="8382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SutonnyMJ" pitchFamily="2" charset="0"/>
              </a:rPr>
              <a:t>mmxg</a:t>
            </a:r>
            <a:endParaRPr lang="en-US" sz="2800">
              <a:latin typeface="SutonnyMJ" pitchFamily="2" charset="0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6934200" y="4171950"/>
            <a:ext cx="1066800" cy="8382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smtClean="0">
                <a:latin typeface="SutonnyMJ" pitchFamily="2" charset="0"/>
              </a:rPr>
              <a:t>Amxg</a:t>
            </a:r>
          </a:p>
          <a:p>
            <a:r>
              <a:rPr lang="en-US" sz="2800" smtClean="0">
                <a:latin typeface="SutonnyMJ" pitchFamily="2" charset="0"/>
              </a:rPr>
              <a:t>Ave„Ë</a:t>
            </a:r>
            <a:endParaRPr lang="en-US" sz="2800">
              <a:latin typeface="SutonnyMJ" pitchFamily="2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8077200" y="4171950"/>
            <a:ext cx="990600" cy="8382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smtClean="0">
                <a:latin typeface="SutonnyMJ" pitchFamily="2" charset="0"/>
              </a:rPr>
              <a:t>Amxg</a:t>
            </a:r>
          </a:p>
          <a:p>
            <a:r>
              <a:rPr lang="en-US" sz="2800" smtClean="0">
                <a:latin typeface="SutonnyMJ" pitchFamily="2" charset="0"/>
              </a:rPr>
              <a:t>Abve„Ë</a:t>
            </a:r>
            <a:endParaRPr lang="en-US" sz="2800">
              <a:latin typeface="SutonnyMJ" pitchFamily="2" charset="0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1219200" y="4172744"/>
            <a:ext cx="457200" cy="685800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SutonnyMJ" pitchFamily="2" charset="0"/>
              </a:rPr>
              <a:t>1</a:t>
            </a:r>
            <a:endParaRPr lang="en-US" sz="2800">
              <a:latin typeface="SutonnyMJ" pitchFamily="2" charset="0"/>
            </a:endParaRPr>
          </a:p>
        </p:txBody>
      </p:sp>
      <p:cxnSp>
        <p:nvCxnSpPr>
          <p:cNvPr id="90" name="Elbow Connector 89"/>
          <p:cNvCxnSpPr>
            <a:stCxn id="76" idx="0"/>
            <a:endCxn id="77" idx="0"/>
          </p:cNvCxnSpPr>
          <p:nvPr/>
        </p:nvCxnSpPr>
        <p:spPr>
          <a:xfrm rot="5400000" flipH="1" flipV="1">
            <a:off x="1428750" y="3353594"/>
            <a:ext cx="1588" cy="1638300"/>
          </a:xfrm>
          <a:prstGeom prst="bentConnector3">
            <a:avLst>
              <a:gd name="adj1" fmla="val 14395466"/>
            </a:avLst>
          </a:prstGeom>
          <a:ln w="38100"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Elbow Connector 91"/>
          <p:cNvCxnSpPr>
            <a:stCxn id="78" idx="0"/>
            <a:endCxn id="79" idx="0"/>
          </p:cNvCxnSpPr>
          <p:nvPr/>
        </p:nvCxnSpPr>
        <p:spPr>
          <a:xfrm rot="5400000" flipH="1" flipV="1">
            <a:off x="3867150" y="3619500"/>
            <a:ext cx="1588" cy="1104900"/>
          </a:xfrm>
          <a:prstGeom prst="bentConnector3">
            <a:avLst>
              <a:gd name="adj1" fmla="val 14395466"/>
            </a:avLst>
          </a:prstGeom>
          <a:ln w="38100"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Elbow Connector 93"/>
          <p:cNvCxnSpPr>
            <a:stCxn id="81" idx="0"/>
            <a:endCxn id="83" idx="0"/>
          </p:cNvCxnSpPr>
          <p:nvPr/>
        </p:nvCxnSpPr>
        <p:spPr>
          <a:xfrm rot="5400000" flipH="1" flipV="1">
            <a:off x="7467600" y="3067050"/>
            <a:ext cx="1588" cy="2209800"/>
          </a:xfrm>
          <a:prstGeom prst="bentConnector3">
            <a:avLst>
              <a:gd name="adj1" fmla="val 14395466"/>
            </a:avLst>
          </a:prstGeom>
          <a:ln w="38100"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/>
          <p:nvPr/>
        </p:nvCxnSpPr>
        <p:spPr>
          <a:xfrm rot="5400000">
            <a:off x="723900" y="3829050"/>
            <a:ext cx="228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 rot="5400000">
            <a:off x="3467100" y="3829050"/>
            <a:ext cx="228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/>
          <p:nvPr/>
        </p:nvCxnSpPr>
        <p:spPr>
          <a:xfrm>
            <a:off x="4953000" y="4400550"/>
            <a:ext cx="228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 rot="10800000">
            <a:off x="4953000" y="4705350"/>
            <a:ext cx="228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/>
          <p:nvPr/>
        </p:nvCxnSpPr>
        <p:spPr>
          <a:xfrm rot="5400000">
            <a:off x="6705600" y="3790950"/>
            <a:ext cx="3048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endCxn id="82" idx="0"/>
          </p:cNvCxnSpPr>
          <p:nvPr/>
        </p:nvCxnSpPr>
        <p:spPr>
          <a:xfrm rot="5400000">
            <a:off x="7353300" y="4057650"/>
            <a:ext cx="228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ctangle 120"/>
          <p:cNvSpPr/>
          <p:nvPr/>
        </p:nvSpPr>
        <p:spPr>
          <a:xfrm>
            <a:off x="4114800" y="76200"/>
            <a:ext cx="2362200" cy="51435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>
                <a:latin typeface="SutonnyMJ" pitchFamily="2" charset="0"/>
              </a:rPr>
              <a:t>ev¯—e msL¨v</a:t>
            </a:r>
            <a:endParaRPr lang="en-US" sz="3600">
              <a:latin typeface="SutonnyMJ" pitchFamily="2" charset="0"/>
            </a:endParaRPr>
          </a:p>
        </p:txBody>
      </p:sp>
      <p:cxnSp>
        <p:nvCxnSpPr>
          <p:cNvPr id="123" name="Straight Arrow Connector 122"/>
          <p:cNvCxnSpPr/>
          <p:nvPr/>
        </p:nvCxnSpPr>
        <p:spPr>
          <a:xfrm rot="5400000">
            <a:off x="4991100" y="628650"/>
            <a:ext cx="228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/>
          <p:nvPr/>
        </p:nvCxnSpPr>
        <p:spPr>
          <a:xfrm rot="5400000">
            <a:off x="1333500" y="2762250"/>
            <a:ext cx="228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>
            <a:endCxn id="9" idx="0"/>
          </p:cNvCxnSpPr>
          <p:nvPr/>
        </p:nvCxnSpPr>
        <p:spPr>
          <a:xfrm rot="5400000">
            <a:off x="1857375" y="3000375"/>
            <a:ext cx="24765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/>
          <p:nvPr/>
        </p:nvCxnSpPr>
        <p:spPr>
          <a:xfrm rot="5400000">
            <a:off x="5600700" y="2686050"/>
            <a:ext cx="228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/>
          <p:cNvCxnSpPr/>
          <p:nvPr/>
        </p:nvCxnSpPr>
        <p:spPr>
          <a:xfrm rot="5400000">
            <a:off x="1258094" y="4133850"/>
            <a:ext cx="380206" cy="794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9" name="Rectangle 138"/>
          <p:cNvSpPr/>
          <p:nvPr/>
        </p:nvSpPr>
        <p:spPr>
          <a:xfrm>
            <a:off x="152400" y="58400"/>
            <a:ext cx="2743200" cy="144655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4400" b="1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utonnyMJ" pitchFamily="2" charset="0"/>
              </a:rPr>
              <a:t>ev¯—e msL¨vi †kªwYweb¨vm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5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4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3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8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8" grpId="0" animBg="1"/>
      <p:bldP spid="12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76200" y="514350"/>
            <a:ext cx="9007318" cy="4495800"/>
            <a:chOff x="0" y="438150"/>
            <a:chExt cx="9007318" cy="4495800"/>
          </a:xfrm>
        </p:grpSpPr>
        <p:sp>
          <p:nvSpPr>
            <p:cNvPr id="2" name="Oval 1"/>
            <p:cNvSpPr/>
            <p:nvPr/>
          </p:nvSpPr>
          <p:spPr>
            <a:xfrm>
              <a:off x="0" y="438150"/>
              <a:ext cx="9007318" cy="4495800"/>
            </a:xfrm>
            <a:prstGeom prst="ellipse">
              <a:avLst/>
            </a:prstGeom>
            <a:solidFill>
              <a:schemeClr val="accent2">
                <a:lumMod val="50000"/>
              </a:schemeClr>
            </a:solidFill>
            <a:ln w="762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 rot="1169789">
              <a:off x="5409646" y="761145"/>
              <a:ext cx="2735861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r>
                <a:rPr lang="bn-BD" sz="5400" b="1" smtClean="0">
                  <a:ln w="11430"/>
                  <a:gradFill>
                    <a:gsLst>
                      <a:gs pos="0">
                        <a:schemeClr val="accent6">
                          <a:tint val="90000"/>
                          <a:satMod val="120000"/>
                        </a:schemeClr>
                      </a:gs>
                      <a:gs pos="25000">
                        <a:schemeClr val="accent6">
                          <a:tint val="93000"/>
                          <a:satMod val="120000"/>
                        </a:schemeClr>
                      </a:gs>
                      <a:gs pos="50000">
                        <a:schemeClr val="accent6">
                          <a:shade val="89000"/>
                          <a:satMod val="110000"/>
                        </a:schemeClr>
                      </a:gs>
                      <a:gs pos="75000">
                        <a:schemeClr val="accent6">
                          <a:tint val="93000"/>
                          <a:satMod val="120000"/>
                        </a:schemeClr>
                      </a:gs>
                      <a:gs pos="100000">
                        <a:schemeClr val="accent6">
                          <a:tint val="90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outerShdw blurRad="80000" dist="40000" dir="5040000" algn="tl">
                      <a:srgbClr val="000000">
                        <a:alpha val="30000"/>
                      </a:srgbClr>
                    </a:outerShdw>
                  </a:effectLst>
                </a:rPr>
                <a:t>বাস্তব সংখ্যা </a:t>
              </a:r>
              <a:endParaRPr lang="en-US" sz="5400" b="1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6200" y="742949"/>
            <a:ext cx="6963641" cy="4087581"/>
            <a:chOff x="46759" y="819150"/>
            <a:chExt cx="6963641" cy="3962400"/>
          </a:xfrm>
        </p:grpSpPr>
        <p:sp>
          <p:nvSpPr>
            <p:cNvPr id="12" name="Oval 11"/>
            <p:cNvSpPr/>
            <p:nvPr/>
          </p:nvSpPr>
          <p:spPr>
            <a:xfrm>
              <a:off x="46759" y="819150"/>
              <a:ext cx="6963641" cy="3962400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 rot="20776528">
              <a:off x="1447800" y="867187"/>
              <a:ext cx="1752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smtClean="0">
                  <a:latin typeface="SutonnyMJ" pitchFamily="2" charset="0"/>
                </a:rPr>
                <a:t>g~j` msL¨v</a:t>
              </a:r>
              <a:endParaRPr lang="en-US" sz="2800">
                <a:latin typeface="SutonnyMJ" pitchFamily="2" charset="0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838200" y="1123950"/>
            <a:ext cx="6248400" cy="3352800"/>
            <a:chOff x="949940" y="1200150"/>
            <a:chExt cx="6172200" cy="3352800"/>
          </a:xfrm>
        </p:grpSpPr>
        <p:sp>
          <p:nvSpPr>
            <p:cNvPr id="21" name="Oval 20"/>
            <p:cNvSpPr/>
            <p:nvPr/>
          </p:nvSpPr>
          <p:spPr>
            <a:xfrm>
              <a:off x="949940" y="1200150"/>
              <a:ext cx="6172200" cy="33528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048000" y="1276350"/>
              <a:ext cx="1981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smtClean="0">
                  <a:latin typeface="SutonnyMJ" pitchFamily="2" charset="0"/>
                </a:rPr>
                <a:t>c~Y© msL¨v</a:t>
              </a:r>
              <a:endParaRPr lang="en-US" sz="2800">
                <a:latin typeface="SutonnyMJ" pitchFamily="2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026140" y="2647950"/>
              <a:ext cx="3124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smtClean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... -6 ,- 5, -4,-3,-2,-1</a:t>
              </a:r>
              <a:endParaRPr lang="en-US" sz="2800" b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886200" y="1657350"/>
            <a:ext cx="3200400" cy="2209800"/>
            <a:chOff x="3810000" y="1657350"/>
            <a:chExt cx="3200400" cy="2209800"/>
          </a:xfrm>
        </p:grpSpPr>
        <p:sp>
          <p:nvSpPr>
            <p:cNvPr id="28" name="Oval 27"/>
            <p:cNvSpPr/>
            <p:nvPr/>
          </p:nvSpPr>
          <p:spPr>
            <a:xfrm>
              <a:off x="3810000" y="1657350"/>
              <a:ext cx="3200400" cy="220980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 rot="20902669">
              <a:off x="4453605" y="1775426"/>
              <a:ext cx="1219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smtClean="0">
                  <a:latin typeface="SutonnyMJ" pitchFamily="2" charset="0"/>
                </a:rPr>
                <a:t>AFbvZ¡K</a:t>
              </a:r>
              <a:endParaRPr lang="en-US" sz="2400">
                <a:latin typeface="SutonnyMJ" pitchFamily="2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810000" y="2596575"/>
              <a:ext cx="304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en-US" sz="3200" b="1" smtClean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0</a:t>
              </a:r>
              <a:endParaRPr lang="en-US" sz="3200" b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4191001" y="2114550"/>
            <a:ext cx="2895600" cy="1447800"/>
            <a:chOff x="4114801" y="2114550"/>
            <a:chExt cx="2932290" cy="1447800"/>
          </a:xfrm>
        </p:grpSpPr>
        <p:sp>
          <p:nvSpPr>
            <p:cNvPr id="34" name="Oval 33"/>
            <p:cNvSpPr/>
            <p:nvPr/>
          </p:nvSpPr>
          <p:spPr>
            <a:xfrm rot="21400807">
              <a:off x="4172838" y="2114550"/>
              <a:ext cx="2874253" cy="14478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953001" y="2190750"/>
              <a:ext cx="1828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smtClean="0">
                  <a:latin typeface="SutonnyMJ" pitchFamily="2" charset="0"/>
                </a:rPr>
                <a:t>¯^vfvweK msL¨v </a:t>
              </a:r>
              <a:endParaRPr lang="en-US" sz="2400">
                <a:latin typeface="SutonnyMJ" pitchFamily="2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4114801" y="2596575"/>
              <a:ext cx="2667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smtClean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1,2,3,4,5,....</a:t>
              </a:r>
              <a:endParaRPr lang="en-US" sz="3200" b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7162800" y="1885950"/>
            <a:ext cx="1892293" cy="1752600"/>
            <a:chOff x="7086600" y="1885950"/>
            <a:chExt cx="1892293" cy="1752600"/>
          </a:xfrm>
        </p:grpSpPr>
        <p:sp>
          <p:nvSpPr>
            <p:cNvPr id="38" name="Oval 37"/>
            <p:cNvSpPr/>
            <p:nvPr/>
          </p:nvSpPr>
          <p:spPr>
            <a:xfrm>
              <a:off x="7086600" y="1885950"/>
              <a:ext cx="1892293" cy="175260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39" name="Object 2"/>
            <p:cNvGraphicFramePr>
              <a:graphicFrameLocks noChangeAspect="1"/>
            </p:cNvGraphicFramePr>
            <p:nvPr/>
          </p:nvGraphicFramePr>
          <p:xfrm>
            <a:off x="7391400" y="2571750"/>
            <a:ext cx="1393825" cy="573087"/>
          </p:xfrm>
          <a:graphic>
            <a:graphicData uri="http://schemas.openxmlformats.org/presentationml/2006/ole">
              <p:oleObj spid="_x0000_s22533" name="Equation" r:id="rId3" imgW="774360" imgH="241200" progId="Equation.3">
                <p:embed/>
              </p:oleObj>
            </a:graphicData>
          </a:graphic>
        </p:graphicFrame>
        <p:graphicFrame>
          <p:nvGraphicFramePr>
            <p:cNvPr id="40" name="Object 2"/>
            <p:cNvGraphicFramePr>
              <a:graphicFrameLocks noChangeAspect="1"/>
            </p:cNvGraphicFramePr>
            <p:nvPr/>
          </p:nvGraphicFramePr>
          <p:xfrm>
            <a:off x="7772400" y="3105150"/>
            <a:ext cx="510507" cy="466725"/>
          </p:xfrm>
          <a:graphic>
            <a:graphicData uri="http://schemas.openxmlformats.org/presentationml/2006/ole">
              <p:oleObj spid="_x0000_s22534" name="Equation" r:id="rId4" imgW="164880" imgH="152280" progId="Equation.3">
                <p:embed/>
              </p:oleObj>
            </a:graphicData>
          </a:graphic>
        </p:graphicFrame>
        <p:sp>
          <p:nvSpPr>
            <p:cNvPr id="41" name="TextBox 40"/>
            <p:cNvSpPr txBox="1"/>
            <p:nvPr/>
          </p:nvSpPr>
          <p:spPr>
            <a:xfrm>
              <a:off x="7543800" y="2114550"/>
              <a:ext cx="1066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smtClean="0">
                  <a:latin typeface="SutonnyMJ" pitchFamily="2" charset="0"/>
                </a:rPr>
                <a:t>Ag~j`</a:t>
              </a:r>
              <a:endParaRPr lang="en-US" sz="3200">
                <a:latin typeface="SutonnyMJ" pitchFamily="2" charset="0"/>
              </a:endParaRPr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762000" y="165735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</a:t>
            </a:r>
            <a:endParaRPr lang="en-US" b="1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cxnSp>
        <p:nvCxnSpPr>
          <p:cNvPr id="50" name="Straight Connector 49"/>
          <p:cNvCxnSpPr/>
          <p:nvPr/>
        </p:nvCxnSpPr>
        <p:spPr>
          <a:xfrm>
            <a:off x="838200" y="1962150"/>
            <a:ext cx="381000" cy="158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762000" y="2038350"/>
            <a:ext cx="381000" cy="3810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</a:t>
            </a:r>
            <a:endParaRPr lang="en-US" b="1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04800" y="241935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-3</a:t>
            </a:r>
            <a:endParaRPr lang="en-US" b="1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81000" y="272415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</a:t>
            </a:r>
            <a:endParaRPr lang="en-US" b="1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04800" y="2724150"/>
            <a:ext cx="381000" cy="15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533400" y="287655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-2</a:t>
            </a:r>
            <a:endParaRPr lang="en-US" b="1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09600" y="318135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5</a:t>
            </a:r>
            <a:endParaRPr lang="en-US" b="1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cxnSp>
        <p:nvCxnSpPr>
          <p:cNvPr id="61" name="Straight Connector 60"/>
          <p:cNvCxnSpPr/>
          <p:nvPr/>
        </p:nvCxnSpPr>
        <p:spPr>
          <a:xfrm>
            <a:off x="533400" y="3181350"/>
            <a:ext cx="381000" cy="15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914400" y="348615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9</a:t>
            </a:r>
            <a:endParaRPr lang="en-US" b="1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990600" y="379095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5</a:t>
            </a:r>
            <a:endParaRPr lang="en-US" b="1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cxnSp>
        <p:nvCxnSpPr>
          <p:cNvPr id="64" name="Straight Connector 63"/>
          <p:cNvCxnSpPr/>
          <p:nvPr/>
        </p:nvCxnSpPr>
        <p:spPr>
          <a:xfrm>
            <a:off x="914400" y="3790950"/>
            <a:ext cx="381000" cy="15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51" grpId="0"/>
      <p:bldP spid="52" grpId="0"/>
      <p:bldP spid="53" grpId="0"/>
      <p:bldP spid="59" grpId="0"/>
      <p:bldP spid="60" grpId="0"/>
      <p:bldP spid="62" grpId="0"/>
      <p:bldP spid="6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be 37"/>
          <p:cNvSpPr/>
          <p:nvPr/>
        </p:nvSpPr>
        <p:spPr>
          <a:xfrm>
            <a:off x="228600" y="133350"/>
            <a:ext cx="1219200" cy="1143000"/>
          </a:xfrm>
          <a:prstGeom prst="cube">
            <a:avLst>
              <a:gd name="adj" fmla="val 27459"/>
            </a:avLst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72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endParaRPr lang="en-US" sz="7200" b="1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9" name="Cube 38"/>
          <p:cNvSpPr/>
          <p:nvPr/>
        </p:nvSpPr>
        <p:spPr>
          <a:xfrm>
            <a:off x="1600200" y="133350"/>
            <a:ext cx="1219200" cy="1143000"/>
          </a:xfrm>
          <a:prstGeom prst="cube">
            <a:avLst>
              <a:gd name="adj" fmla="val 27459"/>
            </a:avLst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6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6600" b="1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0" name="Cube 39"/>
          <p:cNvSpPr/>
          <p:nvPr/>
        </p:nvSpPr>
        <p:spPr>
          <a:xfrm>
            <a:off x="2971800" y="133350"/>
            <a:ext cx="1219200" cy="1143000"/>
          </a:xfrm>
          <a:prstGeom prst="cube">
            <a:avLst>
              <a:gd name="adj" fmla="val 27459"/>
            </a:avLst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6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endParaRPr lang="en-US" sz="6600" b="1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1" name="Cube 40"/>
          <p:cNvSpPr/>
          <p:nvPr/>
        </p:nvSpPr>
        <p:spPr>
          <a:xfrm>
            <a:off x="228600" y="3181350"/>
            <a:ext cx="1219200" cy="1143000"/>
          </a:xfrm>
          <a:prstGeom prst="cube">
            <a:avLst>
              <a:gd name="adj" fmla="val 27459"/>
            </a:avLst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endParaRPr lang="en-US" sz="4800" b="1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2" name="Cube 41"/>
          <p:cNvSpPr/>
          <p:nvPr/>
        </p:nvSpPr>
        <p:spPr>
          <a:xfrm>
            <a:off x="1066800" y="3181350"/>
            <a:ext cx="1219200" cy="1143000"/>
          </a:xfrm>
          <a:prstGeom prst="cube">
            <a:avLst>
              <a:gd name="adj" fmla="val 27459"/>
            </a:avLst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8</a:t>
            </a:r>
            <a:endParaRPr lang="en-US" sz="4800" b="1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3" name="Cube 42"/>
          <p:cNvSpPr/>
          <p:nvPr/>
        </p:nvSpPr>
        <p:spPr>
          <a:xfrm>
            <a:off x="1905000" y="3181350"/>
            <a:ext cx="1219200" cy="1143000"/>
          </a:xfrm>
          <a:prstGeom prst="cube">
            <a:avLst>
              <a:gd name="adj" fmla="val 27459"/>
            </a:avLst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9</a:t>
            </a:r>
            <a:endParaRPr lang="en-US" sz="4800" b="1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4" name="Cube 43"/>
          <p:cNvSpPr/>
          <p:nvPr/>
        </p:nvSpPr>
        <p:spPr>
          <a:xfrm>
            <a:off x="228600" y="2343150"/>
            <a:ext cx="1219200" cy="1143000"/>
          </a:xfrm>
          <a:prstGeom prst="cube">
            <a:avLst>
              <a:gd name="adj" fmla="val 27459"/>
            </a:avLst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4800" b="1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5" name="Cube 44"/>
          <p:cNvSpPr/>
          <p:nvPr/>
        </p:nvSpPr>
        <p:spPr>
          <a:xfrm>
            <a:off x="1066800" y="2343150"/>
            <a:ext cx="1219200" cy="1143000"/>
          </a:xfrm>
          <a:prstGeom prst="cube">
            <a:avLst>
              <a:gd name="adj" fmla="val 27459"/>
            </a:avLst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6</a:t>
            </a:r>
            <a:endParaRPr lang="en-US" sz="4800" b="1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6" name="Cube 45"/>
          <p:cNvSpPr/>
          <p:nvPr/>
        </p:nvSpPr>
        <p:spPr>
          <a:xfrm>
            <a:off x="1905000" y="2343150"/>
            <a:ext cx="1219200" cy="1143000"/>
          </a:xfrm>
          <a:prstGeom prst="cube">
            <a:avLst>
              <a:gd name="adj" fmla="val 27459"/>
            </a:avLst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7</a:t>
            </a:r>
            <a:endParaRPr lang="en-US" sz="4800" b="1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7" name="Cube 46"/>
          <p:cNvSpPr/>
          <p:nvPr/>
        </p:nvSpPr>
        <p:spPr>
          <a:xfrm>
            <a:off x="228600" y="1504950"/>
            <a:ext cx="1219200" cy="1143000"/>
          </a:xfrm>
          <a:prstGeom prst="cube">
            <a:avLst>
              <a:gd name="adj" fmla="val 27459"/>
            </a:avLst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endParaRPr lang="en-US" sz="4800" b="1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8" name="Cube 47"/>
          <p:cNvSpPr/>
          <p:nvPr/>
        </p:nvSpPr>
        <p:spPr>
          <a:xfrm>
            <a:off x="1066800" y="1504950"/>
            <a:ext cx="1219200" cy="1143000"/>
          </a:xfrm>
          <a:prstGeom prst="cube">
            <a:avLst>
              <a:gd name="adj" fmla="val 27459"/>
            </a:avLst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endParaRPr lang="en-US" sz="4800" b="1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9" name="Cube 48"/>
          <p:cNvSpPr/>
          <p:nvPr/>
        </p:nvSpPr>
        <p:spPr>
          <a:xfrm>
            <a:off x="1905000" y="1504950"/>
            <a:ext cx="1219200" cy="1143000"/>
          </a:xfrm>
          <a:prstGeom prst="cube">
            <a:avLst>
              <a:gd name="adj" fmla="val 27459"/>
            </a:avLst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</a:t>
            </a:r>
            <a:endParaRPr lang="en-US" sz="4800" b="1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4343400" y="57150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†h‡Kv‡bv we‡Rvo c~Y© msL¨vi eM© GKwU we‡Rvo msL¨v|</a:t>
            </a:r>
            <a:endParaRPr lang="en-US" sz="3200" b="1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utonnyMJ" pitchFamily="2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495800" y="1047750"/>
            <a:ext cx="411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awi,  </a:t>
            </a:r>
            <a:r>
              <a:rPr lang="en-US" sz="24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</a:rPr>
              <a:t>n </a:t>
            </a:r>
            <a:r>
              <a:rPr lang="bn-BD" sz="24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একটি বিজোড় সংখ্যা</a:t>
            </a:r>
            <a:r>
              <a:rPr lang="en-US" sz="24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|</a:t>
            </a:r>
            <a:r>
              <a:rPr lang="bn-BD" sz="24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endParaRPr lang="en-US" sz="2400" b="1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utonnyMJ" pitchFamily="2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572000" y="1428750"/>
            <a:ext cx="259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  <a:sym typeface="Symbol"/>
              </a:rPr>
              <a:t></a:t>
            </a:r>
            <a:r>
              <a:rPr lang="en-US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r>
              <a:rPr lang="en-US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</a:rPr>
              <a:t>n = x + 1 </a:t>
            </a:r>
            <a:r>
              <a:rPr lang="bn-BD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endParaRPr lang="en-US" sz="2800" b="1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utonnyMJ" pitchFamily="2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343400" y="1733550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  <a:sym typeface="Symbol"/>
              </a:rPr>
              <a:t>ev, </a:t>
            </a:r>
            <a:r>
              <a:rPr lang="en-US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r>
              <a:rPr lang="en-US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</a:rPr>
              <a:t>n</a:t>
            </a:r>
            <a:r>
              <a:rPr lang="en-US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/>
              </a:rPr>
              <a:t>²</a:t>
            </a:r>
            <a:r>
              <a:rPr lang="en-US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</a:rPr>
              <a:t> = (x + 1)</a:t>
            </a:r>
            <a:r>
              <a:rPr lang="en-US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/>
              </a:rPr>
              <a:t>²</a:t>
            </a:r>
            <a:r>
              <a:rPr lang="en-US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</a:rPr>
              <a:t> </a:t>
            </a:r>
            <a:r>
              <a:rPr lang="bn-BD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endParaRPr lang="en-US" sz="2800" b="1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utonnyMJ" pitchFamily="2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267200" y="2186285"/>
            <a:ext cx="419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  <a:sym typeface="Symbol"/>
              </a:rPr>
              <a:t>ev, </a:t>
            </a:r>
            <a:r>
              <a:rPr lang="en-US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r>
              <a:rPr lang="en-US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</a:rPr>
              <a:t>n</a:t>
            </a:r>
            <a:r>
              <a:rPr lang="en-US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/>
              </a:rPr>
              <a:t>²</a:t>
            </a:r>
            <a:r>
              <a:rPr lang="en-US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</a:rPr>
              <a:t> = x </a:t>
            </a:r>
            <a:r>
              <a:rPr lang="en-US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/>
              </a:rPr>
              <a:t>² + 2x+ 1</a:t>
            </a:r>
            <a:r>
              <a:rPr lang="en-US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</a:rPr>
              <a:t> </a:t>
            </a:r>
            <a:r>
              <a:rPr lang="bn-BD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endParaRPr lang="en-US" sz="2800" b="1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utonnyMJ" pitchFamily="2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4267200" y="2643485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  <a:sym typeface="Symbol"/>
              </a:rPr>
              <a:t>ev, </a:t>
            </a:r>
            <a:r>
              <a:rPr lang="en-US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r>
              <a:rPr lang="en-US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</a:rPr>
              <a:t>n</a:t>
            </a:r>
            <a:r>
              <a:rPr lang="en-US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/>
              </a:rPr>
              <a:t>²</a:t>
            </a:r>
            <a:r>
              <a:rPr lang="en-US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</a:rPr>
              <a:t> = x(x </a:t>
            </a:r>
            <a:r>
              <a:rPr lang="en-US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/>
              </a:rPr>
              <a:t> + 2) + 1</a:t>
            </a:r>
            <a:r>
              <a:rPr lang="en-US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</a:rPr>
              <a:t> </a:t>
            </a:r>
            <a:r>
              <a:rPr lang="bn-BD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endParaRPr lang="en-US" sz="2800" b="1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utonnyMJ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86200" y="3036153"/>
            <a:ext cx="4876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  <a:sym typeface="Symbol"/>
              </a:rPr>
              <a:t>এখানে </a:t>
            </a:r>
            <a:r>
              <a:rPr lang="en-US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  <a:sym typeface="Symbol"/>
              </a:rPr>
              <a:t>x </a:t>
            </a:r>
            <a:r>
              <a:rPr lang="bn-BD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  <a:sym typeface="Symbol"/>
              </a:rPr>
              <a:t>ও </a:t>
            </a:r>
            <a:r>
              <a:rPr lang="en-US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  <a:sym typeface="Symbol"/>
              </a:rPr>
              <a:t>(x+2)</a:t>
            </a:r>
            <a:r>
              <a:rPr lang="bn-BD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  <a:sym typeface="Symbol"/>
              </a:rPr>
              <a:t> উভয়েই জোড় সংখ্যা ।</a:t>
            </a:r>
          </a:p>
          <a:p>
            <a:r>
              <a:rPr lang="bn-BD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  <a:sym typeface="Symbol"/>
              </a:rPr>
              <a:t>সুতরাং </a:t>
            </a:r>
            <a:r>
              <a:rPr lang="en-US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  <a:sym typeface="Symbol"/>
              </a:rPr>
              <a:t>x(x+2) </a:t>
            </a:r>
            <a:r>
              <a:rPr lang="bn-BD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  <a:sym typeface="Symbol"/>
              </a:rPr>
              <a:t>রাশিটি একটি জোড় সংখ্যা ।  </a:t>
            </a:r>
            <a:r>
              <a:rPr lang="en-US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</a:rPr>
              <a:t> </a:t>
            </a:r>
            <a:r>
              <a:rPr lang="bn-BD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endParaRPr lang="en-US" sz="2800" b="1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utonnyMJ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429000" y="3943350"/>
            <a:ext cx="571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  <a:sym typeface="Symbol"/>
              </a:rPr>
              <a:t>অতএব, </a:t>
            </a:r>
            <a:r>
              <a:rPr lang="en-US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  <a:sym typeface="Symbol"/>
              </a:rPr>
              <a:t>x(x+2) </a:t>
            </a:r>
            <a:r>
              <a:rPr lang="bn-BD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  <a:sym typeface="Symbol"/>
              </a:rPr>
              <a:t>+</a:t>
            </a:r>
            <a:r>
              <a:rPr lang="en-US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  <a:sym typeface="Symbol"/>
              </a:rPr>
              <a:t>1</a:t>
            </a:r>
            <a:r>
              <a:rPr lang="bn-BD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  <a:sym typeface="Symbol"/>
              </a:rPr>
              <a:t> সংখ্যাটি একটি বিজোড় সংখ্যা । </a:t>
            </a:r>
            <a:r>
              <a:rPr lang="bn-BD" sz="2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endParaRPr lang="en-US" sz="2800" b="1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utonnyMJ" pitchFamily="2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438400" y="4410730"/>
            <a:ext cx="6705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  <a:sym typeface="Symbol"/>
              </a:rPr>
              <a:t></a:t>
            </a:r>
            <a:r>
              <a:rPr lang="en-US" sz="28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†h‡Kv‡bv we‡Rvo c~Y© msL¨vi eM© GKwU we‡Rvo</a:t>
            </a:r>
            <a:r>
              <a:rPr lang="bn-BD" sz="28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 </a:t>
            </a:r>
            <a:r>
              <a:rPr lang="en-US" sz="28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msL¨v|</a:t>
            </a:r>
            <a:endParaRPr lang="en-US" sz="2800" b="1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2" grpId="0"/>
      <p:bldP spid="53" grpId="0"/>
      <p:bldP spid="54" grpId="0"/>
      <p:bldP spid="55" grpId="0"/>
      <p:bldP spid="56" grpId="0"/>
      <p:bldP spid="20" grpId="0"/>
      <p:bldP spid="21" grpId="0"/>
      <p:bldP spid="2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248585"/>
            <a:ext cx="8686800" cy="181588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/>
            <a:r>
              <a:rPr lang="en-US" sz="3600" b="1" smtClean="0">
                <a:ln w="11430"/>
                <a:blipFill>
                  <a:blip r:embed="rId2"/>
                  <a:tile tx="0" ty="0" sx="100000" sy="100000" flip="none" algn="tl"/>
                </a:blip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utonnyEMJ" pitchFamily="2" charset="0"/>
              </a:rPr>
              <a:t>cÖgvY Ki †h, `yBwU µwgK †Rvo msL¨vi ¸Ydj </a:t>
            </a:r>
            <a:r>
              <a:rPr lang="en-US" sz="4000" b="1" smtClean="0">
                <a:ln w="11430"/>
                <a:blipFill>
                  <a:blip r:embed="rId2"/>
                  <a:tile tx="0" ty="0" sx="100000" sy="100000" flip="none" algn="tl"/>
                </a:blip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3600" b="1" smtClean="0">
                <a:ln w="11430"/>
                <a:blipFill>
                  <a:blip r:embed="rId2"/>
                  <a:tile tx="0" ty="0" sx="100000" sy="100000" flip="none" algn="tl"/>
                </a:blip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utonnyEMJ" pitchFamily="2" charset="0"/>
              </a:rPr>
              <a:t> </a:t>
            </a:r>
            <a:r>
              <a:rPr lang="en-US" sz="3600" b="1" smtClean="0">
                <a:ln w="11430"/>
                <a:blipFill>
                  <a:blip r:embed="rId2"/>
                  <a:tile tx="0" ty="0" sx="100000" sy="100000" flip="none" algn="tl"/>
                </a:blip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utonnyEMJ" pitchFamily="2" charset="0"/>
              </a:rPr>
              <a:t>(AvU) Øviv wefvR¨|</a:t>
            </a:r>
            <a:endParaRPr lang="en-US" sz="3600" b="1">
              <a:ln w="11430"/>
              <a:blipFill>
                <a:blip r:embed="rId2"/>
                <a:tile tx="0" ty="0" sx="100000" sy="100000" flip="none" algn="tl"/>
              </a:blip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utonnyEMJ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0" y="361950"/>
            <a:ext cx="5867400" cy="830997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EMJ" pitchFamily="2" charset="0"/>
              </a:rPr>
              <a:t>-t `jxq KvR t- </a:t>
            </a:r>
            <a:endParaRPr lang="en-US" sz="4800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1123950"/>
            <a:ext cx="1399742" cy="58477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32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II" pitchFamily="2" charset="0"/>
              </a:rPr>
              <a:t>mgvavb :</a:t>
            </a:r>
            <a:endParaRPr lang="en-US" sz="3200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209800" y="971550"/>
          <a:ext cx="5557837" cy="609600"/>
        </p:xfrm>
        <a:graphic>
          <a:graphicData uri="http://schemas.openxmlformats.org/presentationml/2006/ole">
            <p:oleObj spid="_x0000_s26626" name="Equation" r:id="rId3" imgW="1955520" imgH="342720" progId="Equation.3">
              <p:embed/>
            </p:oleObj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1371600" y="3562350"/>
          <a:ext cx="3933825" cy="990600"/>
        </p:xfrm>
        <a:graphic>
          <a:graphicData uri="http://schemas.openxmlformats.org/presentationml/2006/ole">
            <p:oleObj spid="_x0000_s26629" name="Equation" r:id="rId4" imgW="1384200" imgH="393480" progId="Equation.3">
              <p:embed/>
            </p:oleObj>
          </a:graphicData>
        </a:graphic>
      </p:graphicFrame>
      <p:cxnSp>
        <p:nvCxnSpPr>
          <p:cNvPr id="13" name="Straight Connector 12"/>
          <p:cNvCxnSpPr/>
          <p:nvPr/>
        </p:nvCxnSpPr>
        <p:spPr>
          <a:xfrm>
            <a:off x="304800" y="2112962"/>
            <a:ext cx="88392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/>
          <p:cNvGrpSpPr/>
          <p:nvPr/>
        </p:nvGrpSpPr>
        <p:grpSpPr>
          <a:xfrm>
            <a:off x="457200" y="1352550"/>
            <a:ext cx="8686800" cy="751820"/>
            <a:chOff x="457200" y="1352550"/>
            <a:chExt cx="8686800" cy="751820"/>
          </a:xfrm>
        </p:grpSpPr>
        <p:graphicFrame>
          <p:nvGraphicFramePr>
            <p:cNvPr id="9" name="Object 8"/>
            <p:cNvGraphicFramePr>
              <a:graphicFrameLocks noChangeAspect="1"/>
            </p:cNvGraphicFramePr>
            <p:nvPr/>
          </p:nvGraphicFramePr>
          <p:xfrm>
            <a:off x="1425575" y="1352550"/>
            <a:ext cx="7718425" cy="704850"/>
          </p:xfrm>
          <a:graphic>
            <a:graphicData uri="http://schemas.openxmlformats.org/presentationml/2006/ole">
              <p:oleObj spid="_x0000_s26627" name="Equation" r:id="rId5" imgW="2717640" imgH="279360" progId="Equation.3">
                <p:embed/>
              </p:oleObj>
            </a:graphicData>
          </a:graphic>
        </p:graphicFrame>
        <p:sp>
          <p:nvSpPr>
            <p:cNvPr id="14" name="Rectangle 13"/>
            <p:cNvSpPr/>
            <p:nvPr/>
          </p:nvSpPr>
          <p:spPr>
            <a:xfrm>
              <a:off x="457200" y="1581150"/>
              <a:ext cx="121920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smtClean="0">
                  <a:latin typeface="SutonnyII" pitchFamily="2" charset="0"/>
                </a:rPr>
                <a:t>myZivs</a:t>
              </a:r>
              <a:endParaRPr lang="en-US" sz="2800">
                <a:latin typeface="SutonnyII" pitchFamily="2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28600" y="2114550"/>
            <a:ext cx="5187950" cy="768350"/>
            <a:chOff x="228600" y="2114550"/>
            <a:chExt cx="5187950" cy="768350"/>
          </a:xfrm>
        </p:grpSpPr>
        <p:graphicFrame>
          <p:nvGraphicFramePr>
            <p:cNvPr id="10" name="Object 9"/>
            <p:cNvGraphicFramePr>
              <a:graphicFrameLocks noChangeAspect="1"/>
            </p:cNvGraphicFramePr>
            <p:nvPr/>
          </p:nvGraphicFramePr>
          <p:xfrm>
            <a:off x="2133600" y="2114550"/>
            <a:ext cx="3282950" cy="768350"/>
          </p:xfrm>
          <a:graphic>
            <a:graphicData uri="http://schemas.openxmlformats.org/presentationml/2006/ole">
              <p:oleObj spid="_x0000_s26628" name="Equation" r:id="rId6" imgW="1155600" imgH="304560" progId="Equation.3">
                <p:embed/>
              </p:oleObj>
            </a:graphicData>
          </a:graphic>
        </p:graphicFrame>
        <p:sp>
          <p:nvSpPr>
            <p:cNvPr id="16" name="Rectangle 15"/>
            <p:cNvSpPr/>
            <p:nvPr/>
          </p:nvSpPr>
          <p:spPr>
            <a:xfrm>
              <a:off x="228600" y="2343150"/>
              <a:ext cx="1577676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smtClean="0">
                  <a:latin typeface="SutonnyII" pitchFamily="2" charset="0"/>
                </a:rPr>
                <a:t>we‡qvM K‡i,</a:t>
              </a:r>
              <a:endParaRPr lang="en-US" sz="2800">
                <a:latin typeface="SutonnyII" pitchFamily="2" charset="0"/>
              </a:endParaRPr>
            </a:p>
          </p:txBody>
        </p:sp>
      </p:grpSp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1830388" y="2886946"/>
          <a:ext cx="3503612" cy="775418"/>
        </p:xfrm>
        <a:graphic>
          <a:graphicData uri="http://schemas.openxmlformats.org/presentationml/2006/ole">
            <p:oleObj spid="_x0000_s26630" name="Equation" r:id="rId7" imgW="1168200" imgH="291960" progId="Equation.3">
              <p:embed/>
            </p:oleObj>
          </a:graphicData>
        </a:graphic>
      </p:graphicFrame>
      <p:grpSp>
        <p:nvGrpSpPr>
          <p:cNvPr id="20" name="Group 19"/>
          <p:cNvGrpSpPr/>
          <p:nvPr/>
        </p:nvGrpSpPr>
        <p:grpSpPr>
          <a:xfrm>
            <a:off x="1144587" y="57150"/>
            <a:ext cx="7306369" cy="975955"/>
            <a:chOff x="1144587" y="57150"/>
            <a:chExt cx="7306369" cy="975955"/>
          </a:xfrm>
        </p:grpSpPr>
        <p:sp>
          <p:nvSpPr>
            <p:cNvPr id="2" name="Rectangle 1"/>
            <p:cNvSpPr/>
            <p:nvPr/>
          </p:nvSpPr>
          <p:spPr>
            <a:xfrm>
              <a:off x="2667000" y="263664"/>
              <a:ext cx="5783956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400" b="1" smtClean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smtClean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SutonnyII" pitchFamily="2" charset="0"/>
                </a:rPr>
                <a:t>†K mvgvb¨ fMœvs‡k cÖKvk Ki|</a:t>
              </a:r>
              <a:endParaRPr lang="en-US" sz="4400" b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II" pitchFamily="2" charset="0"/>
              </a:endParaRPr>
            </a:p>
          </p:txBody>
        </p:sp>
        <p:graphicFrame>
          <p:nvGraphicFramePr>
            <p:cNvPr id="19" name="Object 18"/>
            <p:cNvGraphicFramePr>
              <a:graphicFrameLocks noChangeAspect="1"/>
            </p:cNvGraphicFramePr>
            <p:nvPr/>
          </p:nvGraphicFramePr>
          <p:xfrm>
            <a:off x="1144587" y="57150"/>
            <a:ext cx="1827213" cy="838200"/>
          </p:xfrm>
          <a:graphic>
            <a:graphicData uri="http://schemas.openxmlformats.org/presentationml/2006/ole">
              <p:oleObj spid="_x0000_s26631" name="Equation" r:id="rId8" imgW="457200" imgH="279360" progId="Equation.3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1809750"/>
            <a:ext cx="8839200" cy="107721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/>
            <a:r>
              <a:rPr lang="en-US" sz="3200" b="1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utonnyMJ" pitchFamily="2" charset="0"/>
              </a:rPr>
              <a:t>cÖ`Ë </a:t>
            </a:r>
            <a:r>
              <a:rPr lang="en-US" sz="3200" b="1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utonnyMJ" pitchFamily="2" charset="0"/>
              </a:rPr>
              <a:t>`</a:t>
            </a:r>
            <a:r>
              <a:rPr lang="en-US" sz="3200" b="1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utonnyMJ" pitchFamily="2" charset="0"/>
              </a:rPr>
              <a:t>kwgK </a:t>
            </a:r>
            <a:r>
              <a:rPr lang="en-US" sz="3200" b="1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utonnyMJ" pitchFamily="2" charset="0"/>
              </a:rPr>
              <a:t>fMœvs‡ki </a:t>
            </a:r>
            <a:r>
              <a:rPr lang="en-US" sz="3200" b="1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utonnyMJ" pitchFamily="2" charset="0"/>
              </a:rPr>
              <a:t>`kwgK we›`y ev` w`‡q cÖvß msL¨v Ges Abve„Ë </a:t>
            </a:r>
            <a:r>
              <a:rPr lang="en-US" sz="3200" b="1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utonnyMJ" pitchFamily="2" charset="0"/>
              </a:rPr>
              <a:t>Ask </a:t>
            </a:r>
            <a:r>
              <a:rPr lang="en-US" sz="3200" b="1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utonnyMJ" pitchFamily="2" charset="0"/>
              </a:rPr>
              <a:t>Øviv MwVZ </a:t>
            </a:r>
            <a:r>
              <a:rPr lang="en-US" sz="3200" b="1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utonnyMJ" pitchFamily="2" charset="0"/>
              </a:rPr>
              <a:t>msL¨vi </a:t>
            </a:r>
            <a:r>
              <a:rPr lang="en-US" sz="3200" b="1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utonnyMJ" pitchFamily="2" charset="0"/>
              </a:rPr>
              <a:t>we‡qvMdj</a:t>
            </a:r>
            <a:r>
              <a:rPr lang="en-US" sz="3200" b="1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utonnyMJ" pitchFamily="2" charset="0"/>
              </a:rPr>
              <a:t>|</a:t>
            </a:r>
          </a:p>
        </p:txBody>
      </p:sp>
      <p:sp>
        <p:nvSpPr>
          <p:cNvPr id="3" name="Rectangle 2"/>
          <p:cNvSpPr/>
          <p:nvPr/>
        </p:nvSpPr>
        <p:spPr>
          <a:xfrm>
            <a:off x="581582" y="111264"/>
            <a:ext cx="7952818" cy="707886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400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</a:rPr>
              <a:t>Ave„Ë `kwgK‡K mvgvb¨ fMœvs‡k iƒcvš—‡ii wbqg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3979843"/>
            <a:ext cx="8839200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2800" b="1" spc="50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`</a:t>
            </a:r>
            <a:r>
              <a:rPr lang="en-US" sz="2800" b="1" spc="50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kwgK we›`yi c‡i Ave„Ë As‡k hZ¸‡jv A¼ Av‡Q ZZ¸‡jv bq (</a:t>
            </a:r>
            <a:r>
              <a:rPr lang="en-US" sz="2800" b="1" spc="50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2800" b="1" spc="50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) Ges Abve„Ë As‡k hZ¸‡jv A¼ Av‡Q ZZ¸‡jv k~b¨ ( </a:t>
            </a:r>
            <a:r>
              <a:rPr lang="en-US" sz="2800" b="1" spc="50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800" b="1" spc="50" smtClean="0">
                <a:ln w="1143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 ) Øviv MwVZ msL¨v|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2971800" y="895350"/>
            <a:ext cx="2799164" cy="914400"/>
            <a:chOff x="2667000" y="1047750"/>
            <a:chExt cx="2799164" cy="914400"/>
          </a:xfrm>
        </p:grpSpPr>
        <p:sp>
          <p:nvSpPr>
            <p:cNvPr id="6" name="Rectangle 5"/>
            <p:cNvSpPr/>
            <p:nvPr/>
          </p:nvSpPr>
          <p:spPr>
            <a:xfrm>
              <a:off x="2667000" y="1047750"/>
              <a:ext cx="2799164" cy="584775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>
              <a:spAutoFit/>
            </a:bodyPr>
            <a:lstStyle/>
            <a:p>
              <a:r>
                <a:rPr lang="en-US" sz="3200" b="1" smtClean="0">
                  <a:latin typeface="SutonnyMJ" pitchFamily="2" charset="0"/>
                </a:rPr>
                <a:t>wb‡Y©q fMœvs‡ki je </a:t>
              </a:r>
              <a:endParaRPr lang="en-US" sz="3200"/>
            </a:p>
          </p:txBody>
        </p:sp>
        <p:sp>
          <p:nvSpPr>
            <p:cNvPr id="7" name="Down Arrow 6"/>
            <p:cNvSpPr/>
            <p:nvPr/>
          </p:nvSpPr>
          <p:spPr>
            <a:xfrm>
              <a:off x="3733800" y="1657350"/>
              <a:ext cx="457200" cy="304800"/>
            </a:xfrm>
            <a:prstGeom prst="downArrow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971800" y="3028950"/>
            <a:ext cx="2762295" cy="914400"/>
            <a:chOff x="2971800" y="3028950"/>
            <a:chExt cx="2762295" cy="914400"/>
          </a:xfrm>
        </p:grpSpPr>
        <p:sp>
          <p:nvSpPr>
            <p:cNvPr id="9" name="Rectangle 8"/>
            <p:cNvSpPr/>
            <p:nvPr/>
          </p:nvSpPr>
          <p:spPr>
            <a:xfrm>
              <a:off x="2971800" y="3028950"/>
              <a:ext cx="2762295" cy="584775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>
              <a:spAutoFit/>
            </a:bodyPr>
            <a:lstStyle/>
            <a:p>
              <a:r>
                <a:rPr lang="en-US" sz="3200" b="1" smtClean="0">
                  <a:latin typeface="SutonnyMJ" pitchFamily="2" charset="0"/>
                </a:rPr>
                <a:t>wb‡Y©q fMœvs‡ki ni </a:t>
              </a:r>
              <a:endParaRPr lang="en-US" sz="3200"/>
            </a:p>
          </p:txBody>
        </p:sp>
        <p:sp>
          <p:nvSpPr>
            <p:cNvPr id="11" name="Down Arrow 10"/>
            <p:cNvSpPr/>
            <p:nvPr/>
          </p:nvSpPr>
          <p:spPr>
            <a:xfrm>
              <a:off x="4191000" y="3638550"/>
              <a:ext cx="304800" cy="304800"/>
            </a:xfrm>
            <a:prstGeom prst="downArrow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152401" y="1962150"/>
          <a:ext cx="1828800" cy="990600"/>
        </p:xfrm>
        <a:graphic>
          <a:graphicData uri="http://schemas.openxmlformats.org/presentationml/2006/ole">
            <p:oleObj spid="_x0000_s27650" name="Equation" r:id="rId3" imgW="583920" imgH="279360" progId="Equation.3">
              <p:embed/>
            </p:oleObj>
          </a:graphicData>
        </a:graphic>
      </p:graphicFrame>
      <p:sp>
        <p:nvSpPr>
          <p:cNvPr id="3" name="Rectangle 2"/>
          <p:cNvSpPr/>
          <p:nvPr/>
        </p:nvSpPr>
        <p:spPr>
          <a:xfrm>
            <a:off x="2057400" y="2367975"/>
            <a:ext cx="6934200" cy="58477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32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EMJ" pitchFamily="2" charset="0"/>
              </a:rPr>
              <a:t>†K mvgvb¨ fMœvs‡k cÖKvk Ki|</a:t>
            </a:r>
            <a:endParaRPr lang="en-US" sz="3200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SutonnyEMJ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76400" y="438150"/>
            <a:ext cx="5867400" cy="830997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EMJ" pitchFamily="2" charset="0"/>
              </a:rPr>
              <a:t>-t GKK KvR t- </a:t>
            </a:r>
            <a:endParaRPr lang="en-US" sz="4800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3257550"/>
            <a:ext cx="898419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√13,  8, 9</a:t>
            </a:r>
            <a:r>
              <a:rPr lang="bn-BD" sz="40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এর মধ্যে মূলদ ও অমূলদ সংখ্যা বের কর ।</a:t>
            </a:r>
            <a:endParaRPr lang="en-US" sz="4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7543800" cy="493395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l"/>
            <a:r>
              <a:rPr lang="en-US" sz="8800" b="1" spc="5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nandapatraEMJ" pitchFamily="2" charset="0"/>
              </a:rPr>
              <a:t>cwiwPwZ</a:t>
            </a:r>
            <a:r>
              <a:rPr lang="en-US" sz="88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nandapatraEMJ" pitchFamily="2" charset="0"/>
              </a:rPr>
              <a:t/>
            </a:r>
            <a:br>
              <a:rPr lang="en-US" sz="88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nandapatraEMJ" pitchFamily="2" charset="0"/>
              </a:rPr>
            </a:br>
            <a:r>
              <a:rPr lang="en-US" sz="48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omeshwarEMJ" pitchFamily="2" charset="0"/>
              </a:rPr>
              <a:t>‡</a:t>
            </a:r>
            <a:r>
              <a:rPr lang="en-US" sz="4800" b="1" spc="5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omeshwarEMJ" pitchFamily="2" charset="0"/>
              </a:rPr>
              <a:t>gvt</a:t>
            </a:r>
            <a:r>
              <a:rPr lang="en-US" sz="48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omeshwarEMJ" pitchFamily="2" charset="0"/>
              </a:rPr>
              <a:t> </a:t>
            </a:r>
            <a:r>
              <a:rPr lang="en-US" sz="4800" b="1" spc="5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omeshwarEMJ" pitchFamily="2" charset="0"/>
              </a:rPr>
              <a:t>wjqvKZ</a:t>
            </a:r>
            <a:r>
              <a:rPr lang="en-US" sz="48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omeshwarEMJ" pitchFamily="2" charset="0"/>
              </a:rPr>
              <a:t> </a:t>
            </a:r>
            <a:r>
              <a:rPr lang="en-US" sz="4800" b="1" spc="5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omeshwarEMJ" pitchFamily="2" charset="0"/>
              </a:rPr>
              <a:t>Avjx</a:t>
            </a:r>
            <a:r>
              <a:rPr lang="en-US" sz="48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omeshwarEMJ" pitchFamily="2" charset="0"/>
              </a:rPr>
              <a:t/>
            </a:r>
            <a:br>
              <a:rPr lang="en-US" sz="48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omeshwarEMJ" pitchFamily="2" charset="0"/>
              </a:rPr>
            </a:br>
            <a:r>
              <a:rPr lang="en-US" sz="2800" b="1" spc="5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RuposhreeEMJ" pitchFamily="2" charset="0"/>
              </a:rPr>
              <a:t>wmwbqi</a:t>
            </a:r>
            <a:r>
              <a:rPr lang="en-US" sz="2800" b="1" spc="5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RuposhreeEMJ" pitchFamily="2" charset="0"/>
              </a:rPr>
              <a:t> </a:t>
            </a:r>
            <a:r>
              <a:rPr lang="en-US" sz="2800" b="1" spc="5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RuposhreeEMJ" pitchFamily="2" charset="0"/>
              </a:rPr>
              <a:t>mnKvix</a:t>
            </a:r>
            <a:r>
              <a:rPr lang="en-US" sz="2800" b="1" spc="5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RuposhreeEMJ" pitchFamily="2" charset="0"/>
              </a:rPr>
              <a:t> </a:t>
            </a:r>
            <a:r>
              <a:rPr lang="en-US" sz="2800" b="1" spc="5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RuposhreeEMJ" pitchFamily="2" charset="0"/>
              </a:rPr>
              <a:t>wk¶K</a:t>
            </a:r>
            <a:r>
              <a:rPr lang="en-US" sz="2800" b="1" spc="5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RuposhreeEMJ" pitchFamily="2" charset="0"/>
              </a:rPr>
              <a:t> (</a:t>
            </a:r>
            <a:r>
              <a:rPr lang="en-US" sz="2800" b="1" spc="5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RuposhreeEMJ" pitchFamily="2" charset="0"/>
              </a:rPr>
              <a:t>MwYZ</a:t>
            </a:r>
            <a:r>
              <a:rPr lang="en-US" sz="2800" b="1" spc="5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RuposhreeEMJ" pitchFamily="2" charset="0"/>
              </a:rPr>
              <a:t>) </a:t>
            </a:r>
            <a:r>
              <a:rPr lang="en-US" sz="28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RuposhreeEMJ" pitchFamily="2" charset="0"/>
              </a:rPr>
              <a:t/>
            </a:r>
            <a:br>
              <a:rPr lang="en-US" sz="28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RuposhreeEMJ" pitchFamily="2" charset="0"/>
              </a:rPr>
            </a:br>
            <a:r>
              <a:rPr lang="en-US" sz="3200" b="1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uposhreeEMJ" pitchFamily="2" charset="0"/>
              </a:rPr>
              <a:t>gvaecyi</a:t>
            </a:r>
            <a:r>
              <a:rPr lang="en-US" sz="32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uposhreeEMJ" pitchFamily="2" charset="0"/>
              </a:rPr>
              <a:t> </a:t>
            </a:r>
            <a:r>
              <a:rPr lang="en-US" sz="3200" b="1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uposhreeEMJ" pitchFamily="2" charset="0"/>
              </a:rPr>
              <a:t>D”P</a:t>
            </a:r>
            <a:r>
              <a:rPr lang="en-US" sz="32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uposhreeEMJ" pitchFamily="2" charset="0"/>
              </a:rPr>
              <a:t> </a:t>
            </a:r>
            <a:r>
              <a:rPr lang="en-US" sz="3200" b="1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uposhreeEMJ" pitchFamily="2" charset="0"/>
              </a:rPr>
              <a:t>we`¨vjq</a:t>
            </a:r>
            <a:r>
              <a:rPr lang="en-US" sz="32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uposhreeEMJ" pitchFamily="2" charset="0"/>
              </a:rPr>
              <a:t>, </a:t>
            </a:r>
            <a:r>
              <a:rPr lang="en-US" sz="3200" b="1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uposhreeEMJ" pitchFamily="2" charset="0"/>
              </a:rPr>
              <a:t>bv‡Uvi</a:t>
            </a:r>
            <a:r>
              <a:rPr lang="en-US" sz="32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RuposhreeEMJ" pitchFamily="2" charset="0"/>
              </a:rPr>
              <a:t> | </a:t>
            </a:r>
            <a:r>
              <a:rPr lang="en-US" sz="32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omeshwarEMJ" pitchFamily="2" charset="0"/>
              </a:rPr>
              <a:t>  </a:t>
            </a:r>
            <a:r>
              <a:rPr lang="en-US" sz="88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nandapatraEMJ" pitchFamily="2" charset="0"/>
              </a:rPr>
              <a:t/>
            </a:r>
            <a:br>
              <a:rPr lang="en-US" sz="88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nandapatraEMJ" pitchFamily="2" charset="0"/>
              </a:rPr>
            </a:br>
            <a:endParaRPr lang="en-US" sz="8800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nandapatraEMJ" pitchFamily="2" charset="0"/>
            </a:endParaRPr>
          </a:p>
        </p:txBody>
      </p:sp>
      <p:pic>
        <p:nvPicPr>
          <p:cNvPr id="6" name="Content Placeholder 5" descr="1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705600" y="0"/>
            <a:ext cx="2438400" cy="3394075"/>
          </a:xfrm>
          <a:prstGeom prst="ellipse">
            <a:avLst/>
          </a:prstGeom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  <a:softEdge rad="112500"/>
          </a:effectLst>
        </p:spPr>
      </p:pic>
      <p:grpSp>
        <p:nvGrpSpPr>
          <p:cNvPr id="2" name="Group 6"/>
          <p:cNvGrpSpPr/>
          <p:nvPr/>
        </p:nvGrpSpPr>
        <p:grpSpPr>
          <a:xfrm>
            <a:off x="0" y="3409950"/>
            <a:ext cx="9144000" cy="1733550"/>
            <a:chOff x="0" y="3409950"/>
            <a:chExt cx="9144000" cy="1733550"/>
          </a:xfrm>
        </p:grpSpPr>
        <p:sp>
          <p:nvSpPr>
            <p:cNvPr id="5" name="Text Placeholder 5"/>
            <p:cNvSpPr txBox="1">
              <a:spLocks/>
            </p:cNvSpPr>
            <p:nvPr/>
          </p:nvSpPr>
          <p:spPr>
            <a:xfrm>
              <a:off x="0" y="3409950"/>
              <a:ext cx="9144000" cy="1733550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>
              <a:normAutofit fontScale="92500"/>
            </a:bodyPr>
            <a:lstStyle/>
            <a:p>
              <a:pPr marL="342900" marR="0" lvl="0" indent="-34290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•"/>
                <a:tabLst/>
                <a:defRPr/>
              </a:pPr>
              <a:r>
                <a:rPr kumimoji="0" lang="en-US" sz="46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Wide Latin" pitchFamily="18" charset="0"/>
                  <a:ea typeface="+mn-ea"/>
                  <a:cs typeface="+mn-cs"/>
                </a:rPr>
                <a:t>Gmail: </a:t>
              </a:r>
              <a:r>
                <a:rPr kumimoji="0" lang="en-US" sz="46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bg2">
                      <a:lumMod val="10000"/>
                    </a:schemeClr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  <a:hlinkClick r:id="rId3"/>
                </a:rPr>
                <a:t>litonpatul@gmail.com</a:t>
              </a:r>
              <a:r>
                <a:rPr kumimoji="0" lang="en-US" sz="46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bg2">
                      <a:lumMod val="10000"/>
                    </a:schemeClr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 </a:t>
              </a:r>
            </a:p>
            <a:p>
              <a:pPr marL="342900" marR="0" lvl="0" indent="-342900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lang="en-US" sz="4600" smtClean="0">
                  <a:solidFill>
                    <a:schemeClr val="bg2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bn-BD" sz="4600" smtClean="0">
                  <a:solidFill>
                    <a:schemeClr val="bg2">
                      <a:lumMod val="10000"/>
                    </a:schemeClr>
                  </a:solidFill>
                  <a:latin typeface="Arial" pitchFamily="34" charset="0"/>
                  <a:cs typeface="Arial" pitchFamily="34" charset="0"/>
                </a:rPr>
                <a:t>     </a:t>
              </a:r>
              <a:r>
                <a:rPr kumimoji="0" lang="en-US" sz="46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bg2">
                      <a:lumMod val="10000"/>
                    </a:schemeClr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: 01718442407 </a:t>
              </a:r>
              <a:r>
                <a:rPr kumimoji="0" lang="bn-BD" sz="46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/ </a:t>
              </a:r>
              <a:r>
                <a:rPr kumimoji="0" lang="en-US" sz="46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 </a:t>
              </a:r>
              <a:r>
                <a:rPr kumimoji="0" lang="en-US" sz="46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pitchFamily="34" charset="0"/>
                </a:rPr>
                <a:t>01744423393</a:t>
              </a:r>
              <a:endParaRPr kumimoji="0" lang="en-US" sz="4600" b="0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pic>
          <p:nvPicPr>
            <p:cNvPr id="1026" name="Picture 2" descr="G:\image\images4.jp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4248150"/>
              <a:ext cx="863338" cy="646670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chemeClr val="accent1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33350"/>
            <a:ext cx="2971800" cy="144655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 anchor="t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bn-BD" sz="6000" b="1" smtClean="0">
                <a:ln w="11430"/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মূল্যায়ন</a:t>
            </a:r>
            <a:r>
              <a:rPr lang="en-US" sz="6000" b="1" smtClean="0">
                <a:ln w="11430"/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:</a:t>
            </a:r>
          </a:p>
          <a:p>
            <a:pPr algn="ctr"/>
            <a:r>
              <a:rPr lang="bn-BD" sz="2800" b="1" smtClean="0">
                <a:ln w="11430"/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ছকটি পূর্ণ কর । </a:t>
            </a:r>
            <a:endParaRPr lang="en-US" sz="2800" b="1">
              <a:ln w="11430"/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2362200" y="971550"/>
            <a:ext cx="1981200" cy="590550"/>
          </a:xfrm>
          <a:prstGeom prst="round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latin typeface="SutonnyMJ" pitchFamily="2" charset="0"/>
              </a:rPr>
              <a:t>g~j`</a:t>
            </a:r>
            <a:endParaRPr lang="en-US" sz="3200">
              <a:latin typeface="SutonnyMJ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28600" y="2057400"/>
            <a:ext cx="1981200" cy="59055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latin typeface="SutonnyMJ" pitchFamily="2" charset="0"/>
              </a:rPr>
              <a:t>c~Y©</a:t>
            </a:r>
            <a:endParaRPr lang="en-US" sz="3200">
              <a:latin typeface="SutonnyMJ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495800" y="1981200"/>
            <a:ext cx="1981200" cy="590550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latin typeface="SutonnyMJ" pitchFamily="2" charset="0"/>
              </a:rPr>
              <a:t>?</a:t>
            </a:r>
            <a:endParaRPr lang="en-US" sz="3200">
              <a:latin typeface="SutonnyMJ" pitchFamily="2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0" y="3105150"/>
            <a:ext cx="1447800" cy="590550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latin typeface="SutonnyMJ" pitchFamily="2" charset="0"/>
              </a:rPr>
              <a:t>abvZ¥K</a:t>
            </a:r>
            <a:endParaRPr lang="en-US" sz="3200">
              <a:latin typeface="SutonnyMJ" pitchFamily="2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191000" y="3067050"/>
            <a:ext cx="1447800" cy="59055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latin typeface="SutonnyMJ" pitchFamily="2" charset="0"/>
              </a:rPr>
              <a:t>mvaviY</a:t>
            </a:r>
            <a:endParaRPr lang="en-US" sz="3200">
              <a:latin typeface="SutonnyMJ" pitchFamily="2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676400" y="3124200"/>
            <a:ext cx="609600" cy="590550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latin typeface="SutonnyMJ" pitchFamily="2" charset="0"/>
              </a:rPr>
              <a:t>?</a:t>
            </a:r>
            <a:endParaRPr lang="en-US" sz="3200">
              <a:latin typeface="SutonnyMJ" pitchFamily="2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438400" y="3124200"/>
            <a:ext cx="1447800" cy="590550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latin typeface="SutonnyMJ" pitchFamily="2" charset="0"/>
              </a:rPr>
              <a:t>FYvZ¥K</a:t>
            </a:r>
            <a:endParaRPr lang="en-US" sz="3200">
              <a:latin typeface="SutonnyMJ" pitchFamily="2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019800" y="3048000"/>
            <a:ext cx="1219200" cy="59055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latin typeface="SutonnyMJ" pitchFamily="2" charset="0"/>
              </a:rPr>
              <a:t>?</a:t>
            </a:r>
            <a:endParaRPr lang="en-US" sz="3200">
              <a:latin typeface="SutonnyMJ" pitchFamily="2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7772400" y="3048000"/>
            <a:ext cx="1219200" cy="590550"/>
          </a:xfrm>
          <a:prstGeom prst="round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latin typeface="SutonnyMJ" pitchFamily="2" charset="0"/>
              </a:rPr>
              <a:t>Ag~j`</a:t>
            </a:r>
            <a:endParaRPr lang="en-US" sz="3200">
              <a:latin typeface="SutonnyMJ" pitchFamily="2" charset="0"/>
            </a:endParaRPr>
          </a:p>
        </p:txBody>
      </p:sp>
      <p:cxnSp>
        <p:nvCxnSpPr>
          <p:cNvPr id="12" name="Elbow Connector 11"/>
          <p:cNvCxnSpPr>
            <a:stCxn id="3" idx="0"/>
            <a:endCxn id="11" idx="0"/>
          </p:cNvCxnSpPr>
          <p:nvPr/>
        </p:nvCxnSpPr>
        <p:spPr>
          <a:xfrm rot="16200000" flipH="1">
            <a:off x="4829175" y="-504825"/>
            <a:ext cx="2076450" cy="5029200"/>
          </a:xfrm>
          <a:prstGeom prst="bentConnector3">
            <a:avLst>
              <a:gd name="adj1" fmla="val -11009"/>
            </a:avLst>
          </a:prstGeom>
          <a:ln w="38100"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38"/>
          <p:cNvCxnSpPr/>
          <p:nvPr/>
        </p:nvCxnSpPr>
        <p:spPr>
          <a:xfrm flipV="1">
            <a:off x="1295400" y="1981200"/>
            <a:ext cx="4267200" cy="57149"/>
          </a:xfrm>
          <a:prstGeom prst="bentConnector4">
            <a:avLst>
              <a:gd name="adj1" fmla="val 102"/>
              <a:gd name="adj2" fmla="val 500007"/>
            </a:avLst>
          </a:prstGeom>
          <a:ln w="38100"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>
            <a:stCxn id="6" idx="0"/>
            <a:endCxn id="9" idx="0"/>
          </p:cNvCxnSpPr>
          <p:nvPr/>
        </p:nvCxnSpPr>
        <p:spPr>
          <a:xfrm rot="16200000" flipH="1">
            <a:off x="1933575" y="1895475"/>
            <a:ext cx="19050" cy="2438400"/>
          </a:xfrm>
          <a:prstGeom prst="bentConnector3">
            <a:avLst>
              <a:gd name="adj1" fmla="val -1200000"/>
            </a:avLst>
          </a:prstGeom>
          <a:ln w="38100"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stCxn id="7" idx="0"/>
            <a:endCxn id="10" idx="0"/>
          </p:cNvCxnSpPr>
          <p:nvPr/>
        </p:nvCxnSpPr>
        <p:spPr>
          <a:xfrm rot="5400000" flipH="1" flipV="1">
            <a:off x="5762625" y="2200275"/>
            <a:ext cx="19050" cy="1714500"/>
          </a:xfrm>
          <a:prstGeom prst="bentConnector3">
            <a:avLst>
              <a:gd name="adj1" fmla="val 1300000"/>
            </a:avLst>
          </a:prstGeom>
          <a:ln w="38100"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1" idx="1"/>
            <a:endCxn id="10" idx="3"/>
          </p:cNvCxnSpPr>
          <p:nvPr/>
        </p:nvCxnSpPr>
        <p:spPr>
          <a:xfrm rot="10800000">
            <a:off x="7239000" y="3343275"/>
            <a:ext cx="5334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3" idx="2"/>
          </p:cNvCxnSpPr>
          <p:nvPr/>
        </p:nvCxnSpPr>
        <p:spPr>
          <a:xfrm rot="5400000">
            <a:off x="3267075" y="1647825"/>
            <a:ext cx="17145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76200" y="4172744"/>
            <a:ext cx="1066800" cy="685800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SutonnyMJ" pitchFamily="2" charset="0"/>
              </a:rPr>
              <a:t>†gŠwjK</a:t>
            </a:r>
            <a:endParaRPr lang="en-US" sz="2800">
              <a:latin typeface="SutonnyMJ" pitchFamily="2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752600" y="4172744"/>
            <a:ext cx="990600" cy="685800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SutonnyMJ" pitchFamily="2" charset="0"/>
              </a:rPr>
              <a:t>†hŠwMK</a:t>
            </a:r>
            <a:endParaRPr lang="en-US" sz="2800">
              <a:latin typeface="SutonnyMJ" pitchFamily="2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819400" y="4171950"/>
            <a:ext cx="990600" cy="83820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SutonnyMJ" pitchFamily="2" charset="0"/>
              </a:rPr>
              <a:t>cÖK…Z</a:t>
            </a:r>
            <a:endParaRPr lang="en-US" sz="2800">
              <a:latin typeface="SutonnyMJ" pitchFamily="2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886200" y="4171950"/>
            <a:ext cx="1066800" cy="83820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SutonnyMJ" pitchFamily="2" charset="0"/>
              </a:rPr>
              <a:t>?</a:t>
            </a:r>
            <a:endParaRPr lang="en-US" sz="2800">
              <a:latin typeface="SutonnyMJ" pitchFamily="2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181600" y="4171950"/>
            <a:ext cx="609600" cy="83820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SutonnyMJ" pitchFamily="2" charset="0"/>
              </a:rPr>
              <a:t>wgkª</a:t>
            </a:r>
            <a:endParaRPr lang="en-US" sz="2800">
              <a:latin typeface="SutonnyMJ" pitchFamily="2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867400" y="4171950"/>
            <a:ext cx="990600" cy="8382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SutonnyMJ" pitchFamily="2" charset="0"/>
              </a:rPr>
              <a:t>?</a:t>
            </a:r>
            <a:endParaRPr lang="en-US" sz="2800">
              <a:latin typeface="SutonnyMJ" pitchFamily="2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34200" y="4171950"/>
            <a:ext cx="1066800" cy="8382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smtClean="0">
                <a:latin typeface="SutonnyMJ" pitchFamily="2" charset="0"/>
              </a:rPr>
              <a:t>Amxg</a:t>
            </a:r>
          </a:p>
          <a:p>
            <a:r>
              <a:rPr lang="en-US" sz="2800" smtClean="0">
                <a:latin typeface="SutonnyMJ" pitchFamily="2" charset="0"/>
              </a:rPr>
              <a:t>Ave„Ë</a:t>
            </a:r>
            <a:endParaRPr lang="en-US" sz="2800">
              <a:latin typeface="SutonnyMJ" pitchFamily="2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8077200" y="4171950"/>
            <a:ext cx="990600" cy="8382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smtClean="0">
                <a:latin typeface="SutonnyMJ" pitchFamily="2" charset="0"/>
              </a:rPr>
              <a:t>Amxg</a:t>
            </a:r>
          </a:p>
          <a:p>
            <a:r>
              <a:rPr lang="en-US" sz="2800" smtClean="0">
                <a:latin typeface="SutonnyMJ" pitchFamily="2" charset="0"/>
              </a:rPr>
              <a:t>Abve„Ë</a:t>
            </a:r>
            <a:endParaRPr lang="en-US" sz="2800">
              <a:latin typeface="SutonnyMJ" pitchFamily="2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219200" y="4172744"/>
            <a:ext cx="457200" cy="685800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latin typeface="SutonnyMJ" pitchFamily="2" charset="0"/>
              </a:rPr>
              <a:t>1</a:t>
            </a:r>
            <a:endParaRPr lang="en-US" sz="2800">
              <a:latin typeface="SutonnyMJ" pitchFamily="2" charset="0"/>
            </a:endParaRPr>
          </a:p>
        </p:txBody>
      </p:sp>
      <p:cxnSp>
        <p:nvCxnSpPr>
          <p:cNvPr id="27" name="Elbow Connector 26"/>
          <p:cNvCxnSpPr>
            <a:stCxn id="18" idx="0"/>
            <a:endCxn id="19" idx="0"/>
          </p:cNvCxnSpPr>
          <p:nvPr/>
        </p:nvCxnSpPr>
        <p:spPr>
          <a:xfrm rot="5400000" flipH="1" flipV="1">
            <a:off x="1428750" y="3353594"/>
            <a:ext cx="1588" cy="1638300"/>
          </a:xfrm>
          <a:prstGeom prst="bentConnector3">
            <a:avLst>
              <a:gd name="adj1" fmla="val 14395466"/>
            </a:avLst>
          </a:prstGeom>
          <a:ln w="38100"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20" idx="0"/>
            <a:endCxn id="21" idx="0"/>
          </p:cNvCxnSpPr>
          <p:nvPr/>
        </p:nvCxnSpPr>
        <p:spPr>
          <a:xfrm rot="5400000" flipH="1" flipV="1">
            <a:off x="3867150" y="3619500"/>
            <a:ext cx="1588" cy="1104900"/>
          </a:xfrm>
          <a:prstGeom prst="bentConnector3">
            <a:avLst>
              <a:gd name="adj1" fmla="val 14395466"/>
            </a:avLst>
          </a:prstGeom>
          <a:ln w="38100"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/>
          <p:cNvCxnSpPr>
            <a:stCxn id="23" idx="0"/>
            <a:endCxn id="25" idx="0"/>
          </p:cNvCxnSpPr>
          <p:nvPr/>
        </p:nvCxnSpPr>
        <p:spPr>
          <a:xfrm rot="5400000" flipH="1" flipV="1">
            <a:off x="7467600" y="3067050"/>
            <a:ext cx="1588" cy="2209800"/>
          </a:xfrm>
          <a:prstGeom prst="bentConnector3">
            <a:avLst>
              <a:gd name="adj1" fmla="val 14395466"/>
            </a:avLst>
          </a:prstGeom>
          <a:ln w="38100"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>
            <a:off x="723900" y="3829050"/>
            <a:ext cx="228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>
            <a:off x="3467100" y="3829050"/>
            <a:ext cx="228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4953000" y="4400550"/>
            <a:ext cx="228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10800000">
            <a:off x="4953000" y="4705350"/>
            <a:ext cx="228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5400000">
            <a:off x="6705600" y="3790950"/>
            <a:ext cx="3048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24" idx="0"/>
          </p:cNvCxnSpPr>
          <p:nvPr/>
        </p:nvCxnSpPr>
        <p:spPr>
          <a:xfrm rot="5400000">
            <a:off x="7353300" y="4057650"/>
            <a:ext cx="228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4114800" y="76200"/>
            <a:ext cx="2362200" cy="51435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>
                <a:latin typeface="SutonnyMJ" pitchFamily="2" charset="0"/>
              </a:rPr>
              <a:t>ev¯—e msL¨v</a:t>
            </a:r>
            <a:endParaRPr lang="en-US" sz="3600">
              <a:latin typeface="SutonnyMJ" pitchFamily="2" charset="0"/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 rot="5400000">
            <a:off x="4991100" y="628650"/>
            <a:ext cx="228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5400000">
            <a:off x="1333500" y="2762250"/>
            <a:ext cx="228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endCxn id="8" idx="0"/>
          </p:cNvCxnSpPr>
          <p:nvPr/>
        </p:nvCxnSpPr>
        <p:spPr>
          <a:xfrm rot="5400000">
            <a:off x="1857375" y="3000375"/>
            <a:ext cx="24765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rot="5400000">
            <a:off x="5600700" y="2686050"/>
            <a:ext cx="228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5400000">
            <a:off x="1258094" y="4133850"/>
            <a:ext cx="380206" cy="794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3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G:\Wall Paper\0401200822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3350"/>
            <a:ext cx="2667000" cy="2286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09550"/>
            <a:ext cx="4114800" cy="214288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295400" y="2800350"/>
            <a:ext cx="6705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1.  cÖgvY </a:t>
            </a:r>
            <a:r>
              <a:rPr lang="pt-BR" sz="3600" b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Ki †h</a:t>
            </a:r>
            <a:r>
              <a:rPr lang="pt-BR" sz="3600" b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, </a:t>
            </a:r>
            <a:r>
              <a:rPr lang="pt-BR" sz="3600" b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  <a:sym typeface="Symbol"/>
              </a:rPr>
              <a:t></a:t>
            </a:r>
            <a:r>
              <a:rPr lang="pt-BR" sz="3600" b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  <a:sym typeface="Symbol"/>
              </a:rPr>
              <a:t>5</a:t>
            </a:r>
            <a:r>
              <a:rPr lang="en-US" sz="3600" b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GKwU Ag~j</a:t>
            </a:r>
            <a:r>
              <a:rPr lang="en-US" sz="3600" b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` </a:t>
            </a:r>
            <a:r>
              <a:rPr lang="en-US" sz="3600" b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msL¨v |</a:t>
            </a:r>
            <a:endParaRPr lang="en-US" sz="3600" b="1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utonnyMJ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19200" y="3446443"/>
            <a:ext cx="7772400" cy="120032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742950" indent="-742950">
              <a:buAutoNum type="arabicPeriod" startAt="2"/>
            </a:pPr>
            <a:r>
              <a:rPr lang="en-US" sz="36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cÖgvY </a:t>
            </a:r>
            <a:r>
              <a:rPr lang="en-US" sz="36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Ki †h, `</a:t>
            </a:r>
            <a:r>
              <a:rPr lang="en-US" sz="36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yBwU </a:t>
            </a:r>
            <a:r>
              <a:rPr lang="en-US" sz="36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µwgK </a:t>
            </a:r>
            <a:r>
              <a:rPr lang="en-US" sz="36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†Rvo msL¨vi </a:t>
            </a:r>
            <a:r>
              <a:rPr lang="en-US" sz="36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¸</a:t>
            </a:r>
            <a:r>
              <a:rPr lang="en-US" sz="36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Ydj    </a:t>
            </a:r>
            <a:r>
              <a:rPr lang="en-US" sz="36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36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 </a:t>
            </a:r>
            <a:r>
              <a:rPr lang="en-US" sz="36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(AvU</a:t>
            </a:r>
            <a:r>
              <a:rPr lang="en-US" sz="36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) </a:t>
            </a:r>
            <a:r>
              <a:rPr lang="en-US" sz="36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Øviv wefvR¨|</a:t>
            </a:r>
            <a:endParaRPr lang="en-US" sz="3600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2495550"/>
            <a:ext cx="9144000" cy="4362450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228601" y="209550"/>
            <a:ext cx="8762999" cy="1733550"/>
            <a:chOff x="1160892" y="1219200"/>
            <a:chExt cx="6705600" cy="4267200"/>
          </a:xfrm>
        </p:grpSpPr>
        <p:sp>
          <p:nvSpPr>
            <p:cNvPr id="4" name="Rounded Rectangle 3"/>
            <p:cNvSpPr/>
            <p:nvPr/>
          </p:nvSpPr>
          <p:spPr>
            <a:xfrm>
              <a:off x="1160892" y="1219200"/>
              <a:ext cx="6705600" cy="4267200"/>
            </a:xfrm>
            <a:prstGeom prst="roundRect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5" name="Flowchart: Connector 4"/>
            <p:cNvSpPr/>
            <p:nvPr/>
          </p:nvSpPr>
          <p:spPr>
            <a:xfrm>
              <a:off x="1414655" y="1339403"/>
              <a:ext cx="6376033" cy="4026794"/>
            </a:xfrm>
            <a:prstGeom prst="flowChartConnector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2895600" y="285750"/>
            <a:ext cx="3962400" cy="186204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bn-BD" sz="115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15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52400" y="209550"/>
            <a:ext cx="8762999" cy="1733550"/>
            <a:chOff x="1160892" y="1219200"/>
            <a:chExt cx="6705600" cy="4267200"/>
          </a:xfrm>
        </p:grpSpPr>
        <p:sp>
          <p:nvSpPr>
            <p:cNvPr id="8" name="Rounded Rectangle 7"/>
            <p:cNvSpPr/>
            <p:nvPr/>
          </p:nvSpPr>
          <p:spPr>
            <a:xfrm>
              <a:off x="1160892" y="1219200"/>
              <a:ext cx="6705600" cy="4267200"/>
            </a:xfrm>
            <a:prstGeom prst="roundRect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" name="Flowchart: Connector 8"/>
            <p:cNvSpPr/>
            <p:nvPr/>
          </p:nvSpPr>
          <p:spPr>
            <a:xfrm>
              <a:off x="1414655" y="1339403"/>
              <a:ext cx="6376033" cy="4026794"/>
            </a:xfrm>
            <a:prstGeom prst="flowChartConnector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819399" y="285750"/>
            <a:ext cx="3962400" cy="186204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bn-BD" sz="115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15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1000" y="57150"/>
            <a:ext cx="8534400" cy="11430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bn-BD" sz="5400" b="1" smtClean="0">
                <a:ln w="50800"/>
                <a:solidFill>
                  <a:schemeClr val="bg1">
                    <a:shade val="50000"/>
                  </a:schemeClr>
                </a:solidFill>
                <a:latin typeface="SutonnyMJ" pitchFamily="2" charset="0"/>
                <a:cs typeface="NikoshBAN" pitchFamily="2" charset="0"/>
              </a:rPr>
              <a:t>এসো</a:t>
            </a:r>
            <a:r>
              <a:rPr lang="en-US" sz="5400" b="1" smtClean="0">
                <a:ln w="50800"/>
                <a:solidFill>
                  <a:schemeClr val="bg1">
                    <a:shade val="50000"/>
                  </a:schemeClr>
                </a:solidFill>
                <a:latin typeface="SutonnyMJ" pitchFamily="2" charset="0"/>
                <a:cs typeface="NikoshBAN" pitchFamily="2" charset="0"/>
              </a:rPr>
              <a:t> </a:t>
            </a:r>
            <a:r>
              <a:rPr lang="en-US" sz="5400" b="1" smtClean="0">
                <a:ln w="50800"/>
                <a:solidFill>
                  <a:schemeClr val="bg1">
                    <a:shade val="50000"/>
                  </a:schemeClr>
                </a:solidFill>
                <a:latin typeface="SutonnyMJ" pitchFamily="2" charset="0"/>
                <a:cs typeface="NikoshBAN" pitchFamily="2" charset="0"/>
              </a:rPr>
              <a:t>cÖK…wZi </a:t>
            </a:r>
            <a:r>
              <a:rPr lang="bn-BD" sz="5400" b="1" smtClean="0">
                <a:ln w="50800"/>
                <a:solidFill>
                  <a:schemeClr val="bg1">
                    <a:shade val="50000"/>
                  </a:schemeClr>
                </a:solidFill>
                <a:latin typeface="SutonnyMJ" pitchFamily="2" charset="0"/>
                <a:cs typeface="NikoshBAN" pitchFamily="2" charset="0"/>
              </a:rPr>
              <a:t>১টি বাস্তব </a:t>
            </a:r>
            <a:r>
              <a:rPr lang="en-US" sz="5400" b="1" smtClean="0">
                <a:ln w="50800"/>
                <a:solidFill>
                  <a:schemeClr val="bg1">
                    <a:shade val="50000"/>
                  </a:schemeClr>
                </a:solidFill>
                <a:latin typeface="SutonnyMJ" pitchFamily="2" charset="0"/>
                <a:cs typeface="NikoshBAN" pitchFamily="2" charset="0"/>
              </a:rPr>
              <a:t>NUbv </a:t>
            </a:r>
            <a:r>
              <a:rPr lang="bn-BD" sz="5400" b="1" smtClean="0">
                <a:ln w="50800"/>
                <a:solidFill>
                  <a:schemeClr val="bg1">
                    <a:shade val="50000"/>
                  </a:schemeClr>
                </a:solidFill>
                <a:latin typeface="SutonnyMJ" pitchFamily="2" charset="0"/>
                <a:cs typeface="NikoshBAN" pitchFamily="2" charset="0"/>
              </a:rPr>
              <a:t>দেখি</a:t>
            </a:r>
            <a:r>
              <a:rPr lang="bn-BD" sz="54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NikoshBAN" pitchFamily="2" charset="0"/>
                <a:cs typeface="NikoshBAN" pitchFamily="2" charset="0"/>
              </a:rPr>
              <a:t>...</a:t>
            </a:r>
            <a:endParaRPr lang="en-US" sz="5400" b="1" dirty="0">
              <a:ln w="50800"/>
              <a:solidFill>
                <a:schemeClr val="bg1">
                  <a:shade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1749" name="Picture 5" descr="G:\Animation\A01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276349"/>
            <a:ext cx="3581400" cy="3360615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4572000" y="1657350"/>
            <a:ext cx="4419600" cy="101566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BD" sz="60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ঘটনাটি কেমন ?</a:t>
            </a:r>
            <a:endParaRPr lang="en-US" sz="6000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SutonnyMJ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486400" y="2614702"/>
            <a:ext cx="2743200" cy="1862048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bn-BD" sz="11500" b="1" spc="5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বাস্তব </a:t>
            </a:r>
            <a:endParaRPr lang="en-US" sz="11500" b="1" spc="5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61950"/>
            <a:ext cx="6172200" cy="25908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en-US" sz="6000" smtClean="0">
                <a:ln w="18415" cmpd="sng">
                  <a:noFill/>
                  <a:prstDash val="solid"/>
                </a:ln>
                <a:solidFill>
                  <a:schemeClr val="accent2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MJ" pitchFamily="2" charset="0"/>
              </a:rPr>
              <a:t>ev</a:t>
            </a:r>
            <a:r>
              <a:rPr lang="en-US" sz="6000" smtClean="0">
                <a:ln w="18415" cmpd="sng">
                  <a:noFill/>
                  <a:prstDash val="solid"/>
                </a:ln>
                <a:solidFill>
                  <a:schemeClr val="accent2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MJ" pitchFamily="2" charset="0"/>
              </a:rPr>
              <a:t>¯—e msL¨v</a:t>
            </a:r>
            <a:br>
              <a:rPr lang="en-US" sz="6000" smtClean="0">
                <a:ln w="18415" cmpd="sng">
                  <a:noFill/>
                  <a:prstDash val="solid"/>
                </a:ln>
                <a:solidFill>
                  <a:schemeClr val="accent2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MJ" pitchFamily="2" charset="0"/>
              </a:rPr>
            </a:br>
            <a:r>
              <a:rPr lang="en-US" sz="6000" smtClean="0">
                <a:ln w="18415" cmpd="sng">
                  <a:noFill/>
                  <a:prstDash val="solid"/>
                </a:ln>
                <a:solidFill>
                  <a:schemeClr val="accent2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MJ" pitchFamily="2" charset="0"/>
              </a:rPr>
              <a:t>(</a:t>
            </a:r>
            <a:r>
              <a:rPr lang="en-US" sz="6000" smtClean="0">
                <a:ln w="18415" cmpd="sng">
                  <a:noFill/>
                  <a:prstDash val="solid"/>
                </a:ln>
                <a:solidFill>
                  <a:schemeClr val="accent2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Real Number</a:t>
            </a:r>
            <a:r>
              <a:rPr lang="en-US" sz="6000" smtClean="0">
                <a:ln w="18415" cmpd="sng">
                  <a:noFill/>
                  <a:prstDash val="solid"/>
                </a:ln>
                <a:solidFill>
                  <a:schemeClr val="accent2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MJ" pitchFamily="2" charset="0"/>
              </a:rPr>
              <a:t>)</a:t>
            </a:r>
            <a:endParaRPr lang="en-US" sz="6000">
              <a:ln w="18415" cmpd="sng">
                <a:noFill/>
                <a:prstDash val="solid"/>
              </a:ln>
              <a:solidFill>
                <a:schemeClr val="accent2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utonnyMJ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71600" y="3257550"/>
            <a:ext cx="302518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smtClean="0">
                <a:ln w="18415" cmpd="sng">
                  <a:noFill/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MJ" pitchFamily="2" charset="0"/>
              </a:rPr>
              <a:t>cÖ_g Aa¨vq</a:t>
            </a:r>
            <a:endParaRPr lang="en-US" sz="600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00800" y="119955"/>
            <a:ext cx="2667000" cy="1384995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শ্রেণী-নবম</a:t>
            </a:r>
            <a:endParaRPr lang="en-US" sz="2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বিষয়-সাধারণ</a:t>
            </a:r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</a:t>
            </a:r>
            <a:r>
              <a:rPr lang="en-US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গণিত</a:t>
            </a:r>
            <a:endParaRPr lang="en-US" sz="2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(</a:t>
            </a:r>
            <a:r>
              <a:rPr lang="en-US" sz="2800" b="1" spc="5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বীজগণিত</a:t>
            </a:r>
            <a:r>
              <a:rPr lang="en-US" sz="28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)</a:t>
            </a:r>
            <a:endParaRPr lang="en-US" sz="2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8" name="Content Placeholder 5" descr="1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553200" y="1504950"/>
            <a:ext cx="2438400" cy="3394075"/>
          </a:xfrm>
          <a:prstGeom prst="ellipse">
            <a:avLst/>
          </a:prstGeom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90601" y="133350"/>
            <a:ext cx="7391400" cy="92333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76200">
            <a:solidFill>
              <a:srgbClr val="FF0000"/>
            </a:solidFill>
          </a:ln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softRound"/>
            <a:contourClr>
              <a:schemeClr val="accent1">
                <a:tint val="10000"/>
                <a:satMod val="130000"/>
              </a:schemeClr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smtClean="0">
                <a:latin typeface="NikoshBAN" pitchFamily="2" charset="0"/>
                <a:cs typeface="NikoshBAN" pitchFamily="2" charset="0"/>
              </a:rPr>
              <a:t>এই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পাঠ শেষে শিক্ষার্থীরা</a:t>
            </a:r>
            <a:endParaRPr lang="bn-BD" sz="32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8600" y="1200150"/>
            <a:ext cx="8534399" cy="3785652"/>
          </a:xfrm>
          <a:prstGeom prst="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  <a:outerShdw blurRad="38100" dist="25400" dir="5400000" algn="t" rotWithShape="0">
              <a:srgbClr val="000000">
                <a:alpha val="50000"/>
              </a:srgb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400050" indent="-400050" algn="just">
              <a:buFont typeface="Wingdings" pitchFamily="2" charset="2"/>
              <a:buChar char="v"/>
            </a:pPr>
            <a:r>
              <a:rPr lang="en-US" sz="36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স্বাভাবিক সংখ্যা</a:t>
            </a:r>
            <a:r>
              <a:rPr lang="en-US" sz="36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, </a:t>
            </a:r>
            <a:r>
              <a:rPr lang="bn-BD" sz="40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পূর্ণ সংখ্যা</a:t>
            </a:r>
            <a:r>
              <a:rPr lang="en-US" sz="40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, </a:t>
            </a:r>
            <a:r>
              <a:rPr lang="bn-BD" sz="40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মূলদ </a:t>
            </a:r>
            <a:r>
              <a:rPr lang="bn-BD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সংখ্যা</a:t>
            </a:r>
          </a:p>
          <a:p>
            <a:pPr marL="400050" indent="-400050" algn="just"/>
            <a:r>
              <a:rPr lang="en-US" sz="40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  </a:t>
            </a:r>
            <a:r>
              <a:rPr lang="bn-BD" sz="40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অমূলদ সংখ্যা কী তা বলতে ও লিখতে পারবে।</a:t>
            </a:r>
            <a:endParaRPr lang="en-US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marL="400050" indent="-400050" algn="just">
              <a:buFont typeface="Wingdings" pitchFamily="2" charset="2"/>
              <a:buChar char="v"/>
            </a:pPr>
            <a:r>
              <a:rPr lang="en-US" sz="40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বাস্তব সংখ্যা কী তা বলতে ও লিখতে পারবে।</a:t>
            </a:r>
            <a:endParaRPr lang="en-US" sz="4000" b="1" spc="5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marL="400050" indent="-400050" algn="just">
              <a:buFont typeface="Wingdings" pitchFamily="2" charset="2"/>
              <a:buChar char="v"/>
            </a:pPr>
            <a:r>
              <a:rPr lang="en-US" sz="40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 ev¯—e msL¨vi †kªwYweb¨vm Ki‡Z cvi‡e|</a:t>
            </a:r>
          </a:p>
          <a:p>
            <a:pPr marL="400050" indent="-400050" algn="just">
              <a:buFont typeface="Wingdings" pitchFamily="2" charset="2"/>
              <a:buChar char="v"/>
            </a:pPr>
            <a:r>
              <a:rPr lang="en-US" sz="40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 ev¯—e msL¨v‡K `kwg‡K cÖKvk K‡i Avmb¨   gvb wbY©q Ki‡Z cvi‡e|</a:t>
            </a:r>
            <a:endParaRPr lang="bn-BD" sz="40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SutonnyMJ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5051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85801" y="95250"/>
            <a:ext cx="7378943" cy="769441"/>
          </a:xfrm>
          <a:prstGeom prst="rect">
            <a:avLst/>
          </a:prstGeom>
          <a:solidFill>
            <a:srgbClr val="FF0000"/>
          </a:solidFill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en-US" sz="4400" b="1">
                <a:ln w="50800"/>
                <a:solidFill>
                  <a:srgbClr val="FFFF00"/>
                </a:solidFill>
                <a:latin typeface="SutonnyMJ" pitchFamily="2" charset="0"/>
              </a:rPr>
              <a:t>¯^vfvweK msL¨v </a:t>
            </a:r>
            <a:r>
              <a:rPr lang="en-US" sz="4400" b="1">
                <a:ln w="50800"/>
                <a:solidFill>
                  <a:schemeClr val="bg1">
                    <a:shade val="50000"/>
                  </a:schemeClr>
                </a:solidFill>
                <a:latin typeface="SutonnyMJ" pitchFamily="2" charset="0"/>
              </a:rPr>
              <a:t>(</a:t>
            </a:r>
            <a:r>
              <a:rPr lang="en-US" sz="4400" b="1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Natural Number</a:t>
            </a:r>
            <a:r>
              <a:rPr lang="en-US" sz="4400" b="1">
                <a:ln w="50800"/>
                <a:solidFill>
                  <a:schemeClr val="bg1">
                    <a:shade val="50000"/>
                  </a:schemeClr>
                </a:solidFill>
                <a:latin typeface="SutonnyMJ" pitchFamily="2" charset="0"/>
              </a:rPr>
              <a:t>)</a:t>
            </a:r>
          </a:p>
        </p:txBody>
      </p:sp>
      <p:sp>
        <p:nvSpPr>
          <p:cNvPr id="3" name="Rectangle 2"/>
          <p:cNvSpPr/>
          <p:nvPr/>
        </p:nvSpPr>
        <p:spPr>
          <a:xfrm>
            <a:off x="304800" y="791111"/>
            <a:ext cx="8382000" cy="132343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000" b="1" spc="5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1, 2, 3, 4......... </a:t>
            </a:r>
            <a:r>
              <a:rPr lang="en-US" sz="4000" b="1" spc="5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BZ¨vw` msL¨v¸‡jv‡K ¯^vfvweK msL¨v ev abvZ¥K ALÊ msL¨v e‡j |</a:t>
            </a:r>
            <a:endParaRPr lang="en-US" sz="4000" b="1" spc="5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SutonnyMJ" pitchFamily="2" charset="0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76200" y="1866900"/>
          <a:ext cx="8991600" cy="304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Graphic spid="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4114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smtClean="0">
                <a:latin typeface="SutonnyMJ" pitchFamily="2" charset="0"/>
              </a:rPr>
              <a:t>-t  wb‡R Ki t-</a:t>
            </a:r>
            <a:endParaRPr lang="en-US" sz="6000"/>
          </a:p>
        </p:txBody>
      </p:sp>
      <p:sp>
        <p:nvSpPr>
          <p:cNvPr id="5" name="Rectangle 4"/>
          <p:cNvSpPr/>
          <p:nvPr/>
        </p:nvSpPr>
        <p:spPr>
          <a:xfrm>
            <a:off x="76200" y="1123950"/>
            <a:ext cx="3276600" cy="762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MJ" pitchFamily="2" charset="0"/>
              </a:rPr>
              <a:t>‡hvM Ki </a:t>
            </a:r>
            <a:endParaRPr lang="en-US" sz="600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utonnyMJ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05200" y="1123950"/>
            <a:ext cx="32766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smtClean="0">
                <a:latin typeface="SutonnyMJ" pitchFamily="2" charset="0"/>
              </a:rPr>
              <a:t>we‡hvM Ki </a:t>
            </a:r>
            <a:endParaRPr lang="en-US" sz="5400">
              <a:latin typeface="SutonnyMJ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" y="1885951"/>
            <a:ext cx="1828800" cy="10156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5 + 3</a:t>
            </a:r>
            <a:endParaRPr lang="en-US" sz="6000" b="1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05000" y="1885950"/>
            <a:ext cx="609600" cy="10156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0" b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=</a:t>
            </a:r>
            <a:endParaRPr lang="en-US" sz="6000" b="1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14600" y="1885950"/>
            <a:ext cx="838200" cy="101566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8</a:t>
            </a:r>
            <a:endParaRPr lang="en-US" sz="6000" b="1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200" y="2883753"/>
            <a:ext cx="1828800" cy="83099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b="1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10+3</a:t>
            </a:r>
            <a:endParaRPr lang="en-US" sz="4800" b="1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05000" y="2879289"/>
            <a:ext cx="609600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b="1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=</a:t>
            </a:r>
            <a:endParaRPr lang="en-US" sz="4800" b="1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14600" y="2879289"/>
            <a:ext cx="838200" cy="8309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b="1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13</a:t>
            </a:r>
            <a:endParaRPr lang="en-US" sz="4800" b="1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200" y="3721953"/>
            <a:ext cx="1828800" cy="8309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b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45+20</a:t>
            </a:r>
            <a:endParaRPr lang="en-US" sz="4800" b="1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05000" y="3717489"/>
            <a:ext cx="609600" cy="83099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b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=</a:t>
            </a:r>
            <a:endParaRPr lang="en-US" sz="4800" b="1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14600" y="3717489"/>
            <a:ext cx="838200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b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65</a:t>
            </a:r>
            <a:endParaRPr lang="en-US" sz="4800" b="1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05200" y="1885951"/>
            <a:ext cx="1828800" cy="101566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0" b="1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5 - 3</a:t>
            </a:r>
            <a:endParaRPr lang="en-US" sz="6000" b="1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34000" y="1885950"/>
            <a:ext cx="609600" cy="10156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0" b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=</a:t>
            </a:r>
            <a:endParaRPr lang="en-US" sz="6000" b="1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943600" y="1885950"/>
            <a:ext cx="838200" cy="101566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0" b="1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endParaRPr lang="en-US" sz="6000" b="1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505200" y="2883753"/>
            <a:ext cx="1828800" cy="83099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b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3 - 3</a:t>
            </a:r>
            <a:endParaRPr lang="en-US" sz="4800" b="1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334000" y="2879289"/>
            <a:ext cx="609600" cy="83099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b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=</a:t>
            </a:r>
            <a:endParaRPr lang="en-US" sz="4800" b="1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943600" y="2879289"/>
            <a:ext cx="838200" cy="83099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b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0</a:t>
            </a:r>
            <a:endParaRPr lang="en-US" sz="4800" b="1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505200" y="3721953"/>
            <a:ext cx="1828800" cy="83099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b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15-20</a:t>
            </a:r>
            <a:endParaRPr lang="en-US" sz="4800" b="1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334000" y="3717489"/>
            <a:ext cx="60960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=</a:t>
            </a:r>
            <a:endParaRPr lang="en-US" sz="4800" b="1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943600" y="3717489"/>
            <a:ext cx="838200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-5</a:t>
            </a:r>
            <a:endParaRPr lang="en-US" sz="4800" b="1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934200" y="1893153"/>
            <a:ext cx="163698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abvZ¥K</a:t>
            </a:r>
            <a:endParaRPr lang="en-US" sz="4800" b="1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utonnyMJ" pitchFamily="2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162800" y="2876550"/>
            <a:ext cx="93006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smtClean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k~b¨</a:t>
            </a:r>
            <a:endParaRPr lang="en-US" sz="4800" b="1">
              <a:ln w="1905"/>
              <a:solidFill>
                <a:schemeClr val="bg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utonnyMJ" pitchFamily="2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934200" y="3638550"/>
            <a:ext cx="173477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FYvZ¥K</a:t>
            </a:r>
            <a:endParaRPr lang="en-US" sz="4800" b="1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100"/>
                            </p:stCondLst>
                            <p:childTnLst>
                              <p:par>
                                <p:cTn id="1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600"/>
                            </p:stCondLst>
                            <p:childTnLst>
                              <p:par>
                                <p:cTn id="26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250"/>
                            </p:stCondLst>
                            <p:childTnLst>
                              <p:par>
                                <p:cTn id="34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750"/>
                            </p:stCondLst>
                            <p:childTnLst>
                              <p:par>
                                <p:cTn id="42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450"/>
                            </p:stCondLst>
                            <p:childTnLst>
                              <p:par>
                                <p:cTn id="5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/>
      <p:bldP spid="26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" y="57150"/>
            <a:ext cx="6373861" cy="110799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66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c~Y©msL¨v (</a:t>
            </a:r>
            <a:r>
              <a:rPr lang="en-US" sz="66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Integers)</a:t>
            </a:r>
            <a:endParaRPr lang="en-US" sz="6600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" y="1230690"/>
            <a:ext cx="8991600" cy="15696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4800" b="1" smtClean="0">
                <a:ln w="1905"/>
                <a:solidFill>
                  <a:schemeClr val="accent4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k~b¨mn mKj abvZ¥K I FYvZ¥K ALÛ msL¨vmg~n‡K c~Y©msL¨v ejv nq|</a:t>
            </a:r>
            <a:endParaRPr lang="en-US" sz="4800" b="1">
              <a:ln w="1905"/>
              <a:solidFill>
                <a:schemeClr val="accent4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utonnyMJ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3181350"/>
            <a:ext cx="8458200" cy="144655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44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- 3, -2, -1, 0,1, 2, 3</a:t>
            </a:r>
            <a:r>
              <a:rPr lang="en-US" sz="44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</a:rPr>
              <a:t>......... BZ¨vw` c~Y©msL¨v|</a:t>
            </a:r>
            <a:endParaRPr lang="en-US" sz="4400" b="1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33350"/>
            <a:ext cx="7008650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/>
            <a:r>
              <a:rPr lang="en-US" sz="4000" b="1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utonnyMJ" pitchFamily="2" charset="0"/>
              </a:rPr>
              <a:t>fMœvsk  msL¨v </a:t>
            </a:r>
            <a:r>
              <a:rPr lang="en-US" sz="4000" b="1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(Fractional Number)</a:t>
            </a:r>
            <a:endParaRPr lang="en-US" sz="4000" b="1">
              <a:ln w="11430"/>
              <a:solidFill>
                <a:srgbClr val="7030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838021"/>
            <a:ext cx="8458200" cy="120032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just"/>
            <a:r>
              <a:rPr lang="en-US" sz="36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p, q </a:t>
            </a:r>
            <a:r>
              <a:rPr lang="en-US" sz="36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ci¯úi mn‡gŠwjK, </a:t>
            </a:r>
            <a:r>
              <a:rPr lang="en-US" sz="36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 </a:t>
            </a:r>
            <a:r>
              <a:rPr lang="en-US" sz="36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Symbol"/>
              </a:rPr>
              <a:t></a:t>
            </a:r>
            <a:r>
              <a:rPr lang="en-US" sz="36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0  </a:t>
            </a:r>
            <a:r>
              <a:rPr lang="en-US" sz="36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Ges </a:t>
            </a:r>
            <a:r>
              <a:rPr lang="en-US" sz="36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36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Symbol"/>
              </a:rPr>
              <a:t></a:t>
            </a:r>
            <a:r>
              <a:rPr lang="en-US" sz="36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6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n‡j,  </a:t>
            </a:r>
            <a:r>
              <a:rPr lang="en-US" sz="36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q/p</a:t>
            </a:r>
            <a:r>
              <a:rPr lang="en-US" sz="36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 pitchFamily="2" charset="0"/>
              </a:rPr>
              <a:t> AvKv‡ii msL¨v‡K fMœvsk  msL¨v e‡j|</a:t>
            </a:r>
            <a:endParaRPr lang="en-US" sz="3600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SutonnyMJ" pitchFamily="2" charset="0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152400" y="2216150"/>
          <a:ext cx="8915400" cy="294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Graphic spid="4" grpId="0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607</TotalTime>
  <Words>832</Words>
  <Application>Microsoft Office PowerPoint</Application>
  <PresentationFormat>On-screen Show (16:9)</PresentationFormat>
  <Paragraphs>173</Paragraphs>
  <Slides>22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Equity</vt:lpstr>
      <vt:lpstr>Equation</vt:lpstr>
      <vt:lpstr>¯^vMZg</vt:lpstr>
      <vt:lpstr>cwiwPwZ ‡gvt wjqvKZ Avjx wmwbqi mnKvix wk¶K (MwYZ)  gvaecyi D”P we`¨vjq, bv‡Uvi |    </vt:lpstr>
      <vt:lpstr>Slide 3</vt:lpstr>
      <vt:lpstr>ev¯—e msL¨v (Real Number)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liton</dc:creator>
  <cp:lastModifiedBy>liton</cp:lastModifiedBy>
  <cp:revision>117</cp:revision>
  <dcterms:created xsi:type="dcterms:W3CDTF">2013-06-04T04:13:41Z</dcterms:created>
  <dcterms:modified xsi:type="dcterms:W3CDTF">2013-06-07T02:52:13Z</dcterms:modified>
</cp:coreProperties>
</file>